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83.xml"/>
  <Override ContentType="application/vnd.openxmlformats-officedocument.presentationml.notesSlide+xml" PartName="/ppt/notesSlides/notesSlide672.xml"/>
  <Override ContentType="application/vnd.openxmlformats-officedocument.presentationml.notesSlide+xml" PartName="/ppt/notesSlides/notesSlide397.xml"/>
  <Override ContentType="application/vnd.openxmlformats-officedocument.presentationml.notesSlide+xml" PartName="/ppt/notesSlides/notesSlide575.xml"/>
  <Override ContentType="application/vnd.openxmlformats-officedocument.presentationml.notesSlide+xml" PartName="/ppt/notesSlides/notesSlide680.xml"/>
  <Override ContentType="application/vnd.openxmlformats-officedocument.presentationml.notesSlide+xml" PartName="/ppt/notesSlides/notesSlide761.xml"/>
  <Override ContentType="application/vnd.openxmlformats-officedocument.presentationml.notesSlide+xml" PartName="/ppt/notesSlides/notesSlide591.xml"/>
  <Override ContentType="application/vnd.openxmlformats-officedocument.presentationml.notesSlide+xml" PartName="/ppt/notesSlides/notesSlide486.xml"/>
  <Override ContentType="application/vnd.openxmlformats-officedocument.presentationml.notesSlide+xml" PartName="/ppt/notesSlides/notesSlide656.xml"/>
  <Override ContentType="application/vnd.openxmlformats-officedocument.presentationml.notesSlide+xml" PartName="/ppt/notesSlides/notesSlide494.xml"/>
  <Override ContentType="application/vnd.openxmlformats-officedocument.presentationml.notesSlide+xml" PartName="/ppt/notesSlides/notesSlide559.xml"/>
  <Override ContentType="application/vnd.openxmlformats-officedocument.presentationml.notesSlide+xml" PartName="/ppt/notesSlides/notesSlide745.xml"/>
  <Override ContentType="application/vnd.openxmlformats-officedocument.presentationml.notesSlide+xml" PartName="/ppt/notesSlides/notesSlide931.xml"/>
  <Override ContentType="application/vnd.openxmlformats-officedocument.presentationml.notesSlide+xml" PartName="/ppt/notesSlides/notesSlide842.xml"/>
  <Override ContentType="application/vnd.openxmlformats-officedocument.presentationml.notesSlide+xml" PartName="/ppt/notesSlides/notesSlide753.xml"/>
  <Override ContentType="application/vnd.openxmlformats-officedocument.presentationml.notesSlide+xml" PartName="/ppt/notesSlides/notesSlide567.xml"/>
  <Override ContentType="application/vnd.openxmlformats-officedocument.presentationml.notesSlide+xml" PartName="/ppt/notesSlides/notesSlide1023.xml"/>
  <Override ContentType="application/vnd.openxmlformats-officedocument.presentationml.notesSlide+xml" PartName="/ppt/notesSlides/notesSlide1031.xml"/>
  <Override ContentType="application/vnd.openxmlformats-officedocument.presentationml.notesSlide+xml" PartName="/ppt/notesSlides/notesSlide389.xml"/>
  <Override ContentType="application/vnd.openxmlformats-officedocument.presentationml.notesSlide+xml" PartName="/ppt/notesSlides/notesSlide478.xml"/>
  <Override ContentType="application/vnd.openxmlformats-officedocument.presentationml.notesSlide+xml" PartName="/ppt/notesSlides/notesSlide850.xml"/>
  <Override ContentType="application/vnd.openxmlformats-officedocument.presentationml.notesSlide+xml" PartName="/ppt/notesSlides/notesSlide664.xml"/>
  <Override ContentType="application/vnd.openxmlformats-officedocument.presentationml.notesSlide+xml" PartName="/ppt/notesSlides/notesSlide407.xml"/>
  <Override ContentType="application/vnd.openxmlformats-officedocument.presentationml.notesSlide+xml" PartName="/ppt/notesSlides/notesSlide423.xml"/>
  <Override ContentType="application/vnd.openxmlformats-officedocument.presentationml.notesSlide+xml" PartName="/ppt/notesSlides/notesSlide148.xml"/>
  <Override ContentType="application/vnd.openxmlformats-officedocument.presentationml.notesSlide+xml" PartName="/ppt/notesSlides/notesSlide520.xml"/>
  <Override ContentType="application/vnd.openxmlformats-officedocument.presentationml.notesSlide+xml" PartName="/ppt/notesSlides/notesSlide1015.xml"/>
  <Override ContentType="application/vnd.openxmlformats-officedocument.presentationml.notesSlide+xml" PartName="/ppt/notesSlides/notesSlide39.xml"/>
  <Override ContentType="application/vnd.openxmlformats-officedocument.presentationml.notesSlide+xml" PartName="/ppt/notesSlides/notesSlide737.xml"/>
  <Override ContentType="application/vnd.openxmlformats-officedocument.presentationml.notesSlide+xml" PartName="/ppt/notesSlides/notesSlide834.xml"/>
  <Override ContentType="application/vnd.openxmlformats-officedocument.presentationml.notesSlide+xml" PartName="/ppt/notesSlides/notesSlide818.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601.xml"/>
  <Override ContentType="application/vnd.openxmlformats-officedocument.presentationml.notesSlide+xml" PartName="/ppt/notesSlides/notesSlide504.xml"/>
  <Override ContentType="application/vnd.openxmlformats-officedocument.presentationml.notesSlide+xml" PartName="/ppt/notesSlides/notesSlide915.xml"/>
  <Override ContentType="application/vnd.openxmlformats-officedocument.presentationml.notesSlide+xml" PartName="/ppt/notesSlides/notesSlide229.xml"/>
  <Override ContentType="application/vnd.openxmlformats-officedocument.presentationml.notesSlide+xml" PartName="/ppt/notesSlides/notesSlide1077.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94.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977.xml"/>
  <Override ContentType="application/vnd.openxmlformats-officedocument.presentationml.notesSlide+xml" PartName="/ppt/notesSlides/notesSlide889.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513.xml"/>
  <Override ContentType="application/vnd.openxmlformats-officedocument.presentationml.notesSlide+xml" PartName="/ppt/notesSlides/notesSlide101.xml"/>
  <Override ContentType="application/vnd.openxmlformats-officedocument.presentationml.notesSlide+xml" PartName="/ppt/notesSlides/notesSlide432.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1006.xml"/>
  <Override ContentType="application/vnd.openxmlformats-officedocument.presentationml.notesSlide+xml" PartName="/ppt/notesSlides/notesSlide334.xml"/>
  <Override ContentType="application/vnd.openxmlformats-officedocument.presentationml.notesSlide+xml" PartName="/ppt/notesSlides/notesSlide648.xml"/>
  <Override ContentType="application/vnd.openxmlformats-officedocument.presentationml.notesSlide+xml" PartName="/ppt/notesSlides/notesSlide985.xml"/>
  <Override ContentType="application/vnd.openxmlformats-officedocument.presentationml.notesSlide+xml" PartName="/ppt/notesSlides/notesSlide923.xml"/>
  <Override ContentType="application/vnd.openxmlformats-officedocument.presentationml.notesSlide+xml" PartName="/ppt/notesSlides/notesSlide71.xml"/>
  <Override ContentType="application/vnd.openxmlformats-officedocument.presentationml.notesSlide+xml" PartName="/ppt/notesSlides/notesSlide1085.xml"/>
  <Override ContentType="application/vnd.openxmlformats-officedocument.presentationml.notesSlide+xml" PartName="/ppt/notesSlides/notesSlide729.xml"/>
  <Override ContentType="application/vnd.openxmlformats-officedocument.presentationml.notesSlide+xml" PartName="/ppt/notesSlides/notesSlide906.xml"/>
  <Override ContentType="application/vnd.openxmlformats-officedocument.presentationml.notesSlide+xml" PartName="/ppt/notesSlides/notesSlide415.xml"/>
  <Override ContentType="application/vnd.openxmlformats-officedocument.presentationml.notesSlide+xml" PartName="/ppt/notesSlides/notesSlide558.xml"/>
  <Override ContentType="application/vnd.openxmlformats-officedocument.presentationml.notesSlide+xml" PartName="/ppt/notesSlides/notesSlide647.xml"/>
  <Override ContentType="application/vnd.openxmlformats-officedocument.presentationml.notesSlide+xml" PartName="/ppt/notesSlides/notesSlide833.xml"/>
  <Override ContentType="application/vnd.openxmlformats-officedocument.presentationml.notesSlide+xml" PartName="/ppt/notesSlides/notesSlide736.xml"/>
  <Override ContentType="application/vnd.openxmlformats-officedocument.presentationml.notesSlide+xml" PartName="/ppt/notesSlides/notesSlide922.xml"/>
  <Override ContentType="application/vnd.openxmlformats-officedocument.presentationml.notesSlide+xml" PartName="/ppt/notesSlides/notesSlide663.xml"/>
  <Override ContentType="application/vnd.openxmlformats-officedocument.presentationml.notesSlide+xml" PartName="/ppt/notesSlides/notesSlide592.xml"/>
  <Override ContentType="application/vnd.openxmlformats-officedocument.presentationml.notesSlide+xml" PartName="/ppt/notesSlides/notesSlide574.xml"/>
  <Override ContentType="application/vnd.openxmlformats-officedocument.presentationml.notesSlide+xml" PartName="/ppt/notesSlides/notesSlide760.xml"/>
  <Override ContentType="application/vnd.openxmlformats-officedocument.presentationml.notesSlide+xml" PartName="/ppt/notesSlides/notesSlide388.xml"/>
  <Override ContentType="application/vnd.openxmlformats-officedocument.presentationml.notesSlide+xml" PartName="/ppt/notesSlides/notesSlide825.xml"/>
  <Override ContentType="application/vnd.openxmlformats-officedocument.presentationml.notesSlide+xml" PartName="/ppt/notesSlides/notesSlide408.xml"/>
  <Override ContentType="application/vnd.openxmlformats-officedocument.presentationml.notesSlide+xml" PartName="/ppt/notesSlides/notesSlide1022.xml"/>
  <Override ContentType="application/vnd.openxmlformats-officedocument.presentationml.notesSlide+xml" PartName="/ppt/notesSlides/notesSlide495.xml"/>
  <Override ContentType="application/vnd.openxmlformats-officedocument.presentationml.notesSlide+xml" PartName="/ppt/notesSlides/notesSlide681.xml"/>
  <Override ContentType="application/vnd.openxmlformats-officedocument.presentationml.notesSlide+xml" PartName="/ppt/notesSlides/notesSlide584.xml"/>
  <Override ContentType="application/vnd.openxmlformats-officedocument.presentationml.notesSlide+xml" PartName="/ppt/notesSlides/notesSlide770.xml"/>
  <Override ContentType="application/vnd.openxmlformats-officedocument.presentationml.notesSlide+xml" PartName="/ppt/notesSlides/notesSlide246.xml"/>
  <Override ContentType="application/vnd.openxmlformats-officedocument.presentationml.notesSlide+xml" PartName="/ppt/notesSlides/notesSlide521.xml"/>
  <Override ContentType="application/vnd.openxmlformats-officedocument.presentationml.notesSlide+xml" PartName="/ppt/notesSlides/notesSlide819.xml"/>
  <Override ContentType="application/vnd.openxmlformats-officedocument.presentationml.notesSlide+xml" PartName="/ppt/notesSlides/notesSlide56.xml"/>
  <Override ContentType="application/vnd.openxmlformats-officedocument.presentationml.notesSlide+xml" PartName="/ppt/notesSlides/notesSlide1032.xml"/>
  <Override ContentType="application/vnd.openxmlformats-officedocument.presentationml.notesSlide+xml" PartName="/ppt/notesSlides/notesSlide754.xml"/>
  <Override ContentType="application/vnd.openxmlformats-officedocument.presentationml.notesSlide+xml" PartName="/ppt/notesSlides/notesSlide479.xml"/>
  <Override ContentType="application/vnd.openxmlformats-officedocument.presentationml.notesSlide+xml" PartName="/ppt/notesSlides/notesSlide916.xml"/>
  <Override ContentType="application/vnd.openxmlformats-officedocument.presentationml.notesSlide+xml" PartName="/ppt/notesSlides/notesSlide503.xml"/>
  <Override ContentType="application/vnd.openxmlformats-officedocument.presentationml.notesSlide+xml" PartName="/ppt/notesSlides/notesSlide485.xml"/>
  <Override ContentType="application/vnd.openxmlformats-officedocument.presentationml.notesSlide+xml" PartName="/ppt/notesSlides/notesSlide896.xml"/>
  <Override ContentType="application/vnd.openxmlformats-officedocument.presentationml.notesSlide+xml" PartName="/ppt/notesSlides/notesSlide657.xml"/>
  <Override ContentType="application/vnd.openxmlformats-officedocument.presentationml.notesSlide+xml" PartName="/ppt/notesSlides/notesSlide993.xml"/>
  <Override ContentType="application/vnd.openxmlformats-officedocument.presentationml.notesSlide+xml" PartName="/ppt/notesSlides/notesSlide932.xml"/>
  <Override ContentType="application/vnd.openxmlformats-officedocument.presentationml.notesSlide+xml" PartName="/ppt/notesSlides/notesSlide424.xml"/>
  <Override ContentType="application/vnd.openxmlformats-officedocument.presentationml.notesSlide+xml" PartName="/ppt/notesSlides/notesSlide1016.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1069.xml"/>
  <Override ContentType="application/vnd.openxmlformats-officedocument.presentationml.notesSlide+xml" PartName="/ppt/notesSlides/notesSlide62.xml"/>
  <Override ContentType="application/vnd.openxmlformats-officedocument.presentationml.notesSlide+xml" PartName="/ppt/notesSlides/notesSlide1086.xml"/>
  <Override ContentType="application/vnd.openxmlformats-officedocument.presentationml.notesSlide+xml" PartName="/ppt/notesSlides/notesSlide341.xml"/>
  <Override ContentType="application/vnd.openxmlformats-officedocument.presentationml.notesSlide+xml" PartName="/ppt/notesSlides/notesSlide897.xml"/>
  <Override ContentType="application/vnd.openxmlformats-officedocument.presentationml.notesSlide+xml" PartName="/ppt/notesSlides/notesSlide139.xml"/>
  <Override ContentType="application/vnd.openxmlformats-officedocument.presentationml.notesSlide+xml" PartName="/ppt/notesSlides/notesSlide414.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431.xml"/>
  <Override ContentType="application/vnd.openxmlformats-officedocument.presentationml.notesSlide+xml" PartName="/ppt/notesSlides/notesSlide190.xml"/>
  <Override ContentType="application/vnd.openxmlformats-officedocument.presentationml.notesSlide+xml" PartName="/ppt/notesSlides/notesSlide969.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986.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352.xml"/>
  <Override ContentType="application/vnd.openxmlformats-officedocument.presentationml.notesSlide+xml" PartName="/ppt/notesSlides/notesSlide809.xml"/>
  <Override ContentType="application/vnd.openxmlformats-officedocument.presentationml.notesSlide+xml" PartName="/ppt/notesSlides/notesSlide49.xml"/>
  <Override ContentType="application/vnd.openxmlformats-officedocument.presentationml.notesSlide+xml" PartName="/ppt/notesSlides/notesSlide299.xml"/>
  <Override ContentType="application/vnd.openxmlformats-officedocument.presentationml.notesSlide+xml" PartName="/ppt/notesSlides/notesSlide568.xml"/>
  <Override ContentType="application/vnd.openxmlformats-officedocument.presentationml.notesSlide+xml" PartName="/ppt/notesSlides/notesSlide102.xml"/>
  <Override ContentType="application/vnd.openxmlformats-officedocument.presentationml.notesSlide+xml" PartName="/ppt/notesSlides/notesSlide843.xml"/>
  <Override ContentType="application/vnd.openxmlformats-officedocument.presentationml.notesSlide+xml" PartName="/ppt/notesSlides/notesSlide610.xml"/>
  <Override ContentType="application/vnd.openxmlformats-officedocument.presentationml.notesSlide+xml" PartName="/ppt/notesSlides/notesSlide826.xml"/>
  <Override ContentType="application/vnd.openxmlformats-officedocument.presentationml.notesSlide+xml" PartName="/ppt/notesSlides/notesSlide1021.xml"/>
  <Override ContentType="application/vnd.openxmlformats-officedocument.presentationml.notesSlide+xml" PartName="/ppt/notesSlides/notesSlide816.xml"/>
  <Override ContentType="application/vnd.openxmlformats-officedocument.presentationml.notesSlide+xml" PartName="/ppt/notesSlides/notesSlide1013.xml"/>
  <Override ContentType="application/vnd.openxmlformats-officedocument.presentationml.notesSlide+xml" PartName="/ppt/notesSlides/notesSlide743.xml"/>
  <Override ContentType="application/vnd.openxmlformats-officedocument.presentationml.notesSlide+xml" PartName="/ppt/notesSlides/notesSlide719.xml"/>
  <Override ContentType="application/vnd.openxmlformats-officedocument.presentationml.notesSlide+xml" PartName="/ppt/notesSlides/notesSlide239.xml"/>
  <Override ContentType="application/vnd.openxmlformats-officedocument.presentationml.notesSlide+xml" PartName="/ppt/notesSlides/notesSlide700.xml"/>
  <Override ContentType="application/vnd.openxmlformats-officedocument.presentationml.notesSlide+xml" PartName="/ppt/notesSlides/notesSlide100.xml"/>
  <Override ContentType="application/vnd.openxmlformats-officedocument.presentationml.notesSlide+xml" PartName="/ppt/notesSlides/notesSlide646.xml"/>
  <Override ContentType="application/vnd.openxmlformats-officedocument.presentationml.notesSlide+xml" PartName="/ppt/notesSlides/notesSlide832.xml"/>
  <Override ContentType="application/vnd.openxmlformats-officedocument.presentationml.notesSlide+xml" PartName="/ppt/notesSlides/notesSlide593.xml"/>
  <Override ContentType="application/vnd.openxmlformats-officedocument.presentationml.notesSlide+xml" PartName="/ppt/notesSlides/notesSlide603.xml"/>
  <Override ContentType="application/vnd.openxmlformats-officedocument.presentationml.notesSlide+xml" PartName="/ppt/notesSlides/notesSlide638.xml"/>
  <Override ContentType="application/vnd.openxmlformats-officedocument.presentationml.notesSlide+xml" PartName="/ppt/notesSlides/notesSlide824.xml"/>
  <Override ContentType="application/vnd.openxmlformats-officedocument.presentationml.notesSlide+xml" PartName="/ppt/notesSlides/notesSlide1005.xml"/>
  <Override ContentType="application/vnd.openxmlformats-officedocument.presentationml.notesSlide+xml" PartName="/ppt/notesSlides/notesSlide409.xml"/>
  <Override ContentType="application/vnd.openxmlformats-officedocument.presentationml.notesSlide+xml" PartName="/ppt/notesSlides/notesSlide417.xml"/>
  <Override ContentType="application/vnd.openxmlformats-officedocument.presentationml.notesSlide+xml" PartName="/ppt/notesSlides/notesSlide852.xml"/>
  <Override ContentType="application/vnd.openxmlformats-officedocument.presentationml.notesSlide+xml" PartName="/ppt/notesSlides/notesSlide263.xml"/>
  <Override ContentType="application/vnd.openxmlformats-officedocument.presentationml.notesSlide+xml" PartName="/ppt/notesSlides/notesSlide658.xml"/>
  <Override ContentType="application/vnd.openxmlformats-officedocument.presentationml.notesSlide+xml" PartName="/ppt/notesSlides/notesSlide166.xml"/>
  <Override ContentType="application/vnd.openxmlformats-officedocument.presentationml.notesSlide+xml" PartName="/ppt/notesSlides/notesSlide895.xml"/>
  <Override ContentType="application/vnd.openxmlformats-officedocument.presentationml.notesSlide+xml" PartName="/ppt/notesSlides/notesSlide771.xml"/>
  <Override ContentType="application/vnd.openxmlformats-officedocument.presentationml.notesSlide+xml" PartName="/ppt/notesSlides/notesSlide674.xml"/>
  <Override ContentType="application/vnd.openxmlformats-officedocument.presentationml.notesSlide+xml" PartName="/ppt/notesSlides/notesSlide1033.xml"/>
  <Override ContentType="application/vnd.openxmlformats-officedocument.presentationml.notesSlide+xml" PartName="/ppt/notesSlides/notesSlide1076.xml"/>
  <Override ContentType="application/vnd.openxmlformats-officedocument.presentationml.notesSlide+xml" PartName="/ppt/notesSlides/notesSlide522.xml"/>
  <Override ContentType="application/vnd.openxmlformats-officedocument.presentationml.notesSlide+xml" PartName="/ppt/notesSlides/notesSlide57.xml"/>
  <Override ContentType="application/vnd.openxmlformats-officedocument.presentationml.notesSlide+xml" PartName="/ppt/notesSlides/notesSlide565.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38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02.xml"/>
  <Override ContentType="application/vnd.openxmlformats-officedocument.presentationml.notesSlide+xml" PartName="/ppt/notesSlides/notesSlide421.xml"/>
  <Override ContentType="application/vnd.openxmlformats-officedocument.presentationml.notesSlide+xml" PartName="/ppt/notesSlides/notesSlide430.xml"/>
  <Override ContentType="application/vnd.openxmlformats-officedocument.presentationml.notesSlide+xml" PartName="/ppt/notesSlides/notesSlide987.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600.xml"/>
  <Override ContentType="application/vnd.openxmlformats-officedocument.presentationml.notesSlide+xml" PartName="/ppt/notesSlides/notesSlide925.xml"/>
  <Override ContentType="application/vnd.openxmlformats-officedocument.presentationml.notesSlide+xml" PartName="/ppt/notesSlides/notesSlide236.xml"/>
  <Override ContentType="application/vnd.openxmlformats-officedocument.presentationml.notesSlide+xml" PartName="/ppt/notesSlides/notesSlide1079.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917.xml"/>
  <Override ContentType="application/vnd.openxmlformats-officedocument.presentationml.notesSlide+xml" PartName="/ppt/notesSlides/notesSlide887.xml"/>
  <Override ContentType="application/vnd.openxmlformats-officedocument.presentationml.notesSlide+xml" PartName="/ppt/notesSlides/notesSlide844.xml"/>
  <Override ContentType="application/vnd.openxmlformats-officedocument.presentationml.notesSlide+xml" PartName="/ppt/notesSlides/notesSlide191.xml"/>
  <Override ContentType="application/vnd.openxmlformats-officedocument.presentationml.notesSlide+xml" PartName="/ppt/notesSlides/notesSlide488.xml"/>
  <Override ContentType="application/vnd.openxmlformats-officedocument.presentationml.notesSlide+xml" PartName="/ppt/notesSlides/notesSlide968.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492.xml"/>
  <Override ContentType="application/vnd.openxmlformats-officedocument.presentationml.notesSlide+xml" PartName="/ppt/notesSlides/notesSlide665.xml"/>
  <Override ContentType="application/vnd.openxmlformats-officedocument.presentationml.notesSlide+xml" PartName="/ppt/notesSlides/notesSlide996.xml"/>
  <Override ContentType="application/vnd.openxmlformats-officedocument.presentationml.notesSlide+xml" PartName="/ppt/notesSlides/notesSlide317.xml"/>
  <Override ContentType="application/vnd.openxmlformats-officedocument.presentationml.notesSlide+xml" PartName="/ppt/notesSlides/notesSlide1008.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671.xml"/>
  <Override ContentType="application/vnd.openxmlformats-officedocument.presentationml.notesSlide+xml" PartName="/ppt/notesSlides/notesSlide379.xml"/>
  <Override ContentType="application/vnd.openxmlformats-officedocument.presentationml.notesSlide+xml" PartName="/ppt/notesSlides/notesSlide789.xml"/>
  <Override ContentType="application/vnd.openxmlformats-officedocument.presentationml.notesSlide+xml" PartName="/ppt/notesSlides/notesSlide573.xml"/>
  <Override ContentType="application/vnd.openxmlformats-officedocument.presentationml.notesSlide+xml" PartName="/ppt/notesSlides/notesSlide746.xml"/>
  <Override ContentType="application/vnd.openxmlformats-officedocument.presentationml.notesSlide+xml" PartName="/ppt/notesSlides/notesSlide530.xml"/>
  <Override ContentType="application/vnd.openxmlformats-officedocument.presentationml.notesSlide+xml" PartName="/ppt/notesSlides/notesSlide701.xml"/>
  <Override ContentType="application/vnd.openxmlformats-officedocument.presentationml.notesSlide+xml" PartName="/ppt/notesSlides/notesSlide930.xml"/>
  <Override ContentType="application/vnd.openxmlformats-officedocument.presentationml.notesSlide+xml" PartName="/ppt/notesSlides/notesSlide523.xml"/>
  <Override ContentType="application/vnd.openxmlformats-officedocument.presentationml.notesSlide+xml" PartName="/ppt/notesSlides/notesSlide752.xml"/>
  <Override ContentType="application/vnd.openxmlformats-officedocument.presentationml.notesSlide+xml" PartName="/ppt/notesSlides/notesSlide566.xml"/>
  <Override ContentType="application/vnd.openxmlformats-officedocument.presentationml.notesSlide+xml" PartName="/ppt/notesSlides/notesSlide159.xml"/>
  <Override ContentType="application/vnd.openxmlformats-officedocument.presentationml.notesSlide+xml" PartName="/ppt/notesSlides/notesSlide639.xml"/>
  <Override ContentType="application/vnd.openxmlformats-officedocument.presentationml.notesSlide+xml" PartName="/ppt/notesSlides/notesSlide894.xml"/>
  <Override ContentType="application/vnd.openxmlformats-officedocument.presentationml.notesSlide+xml" PartName="/ppt/notesSlides/notesSlide673.xml"/>
  <Override ContentType="application/vnd.openxmlformats-officedocument.presentationml.notesSlide+xml" PartName="/ppt/notesSlides/notesSlide487.xml"/>
  <Override ContentType="application/vnd.openxmlformats-officedocument.presentationml.notesSlide+xml" PartName="/ppt/notesSlides/notesSlide337.xml"/>
  <Override ContentType="application/vnd.openxmlformats-officedocument.presentationml.notesSlide+xml" PartName="/ppt/notesSlides/notesSlide718.xml"/>
  <Override ContentType="application/vnd.openxmlformats-officedocument.presentationml.notesSlide+xml" PartName="/ppt/notesSlides/notesSlide1040.xml"/>
  <Override ContentType="application/vnd.openxmlformats-officedocument.presentationml.notesSlide+xml" PartName="/ppt/notesSlides/notesSlide744.xml"/>
  <Override ContentType="application/vnd.openxmlformats-officedocument.presentationml.notesSlide+xml" PartName="/ppt/notesSlides/notesSlide1014.xml"/>
  <Override ContentType="application/vnd.openxmlformats-officedocument.presentationml.notesSlide+xml" PartName="/ppt/notesSlides/notesSlide594.xml"/>
  <Override ContentType="application/vnd.openxmlformats-officedocument.presentationml.notesSlide+xml" PartName="/ppt/notesSlides/notesSlide343.xml"/>
  <Override ContentType="application/vnd.openxmlformats-officedocument.presentationml.notesSlide+xml" PartName="/ppt/notesSlides/notesSlide1083.xml"/>
  <Override ContentType="application/vnd.openxmlformats-officedocument.presentationml.notesSlide+xml" PartName="/ppt/notesSlides/notesSlide645.xml"/>
  <Override ContentType="application/vnd.openxmlformats-officedocument.presentationml.notesSlide+xml" PartName="/ppt/notesSlides/notesSlide738.xml"/>
  <Override ContentType="application/vnd.openxmlformats-officedocument.presentationml.notesSlide+xml" PartName="/ppt/notesSlides/notesSlide165.xml"/>
  <Override ContentType="application/vnd.openxmlformats-officedocument.presentationml.notesSlide+xml" PartName="/ppt/notesSlides/notesSlide602.xml"/>
  <Override ContentType="application/vnd.openxmlformats-officedocument.presentationml.notesSlide+xml" PartName="/ppt/notesSlides/notesSlide386.xml"/>
  <Override ContentType="application/vnd.openxmlformats-officedocument.presentationml.notesSlide+xml" PartName="/ppt/notesSlides/notesSlide851.xml"/>
  <Override ContentType="application/vnd.openxmlformats-officedocument.presentationml.notesSlide+xml" PartName="/ppt/notesSlides/notesSlide823.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988.xml"/>
  <Override ContentType="application/vnd.openxmlformats-officedocument.presentationml.notesSlide+xml" PartName="/ppt/notesSlides/notesSlide817.xml"/>
  <Override ContentType="application/vnd.openxmlformats-officedocument.presentationml.notesSlide+xml" PartName="/ppt/notesSlides/notesSlide58.xml"/>
  <Override ContentType="application/vnd.openxmlformats-officedocument.presentationml.notesSlide+xml" PartName="/ppt/notesSlides/notesSlide1020.xml"/>
  <Override ContentType="application/vnd.openxmlformats-officedocument.presentationml.notesSlide+xml" PartName="/ppt/notesSlides/notesSlide772.xml"/>
  <Override ContentType="application/vnd.openxmlformats-officedocument.presentationml.notesSlide+xml" PartName="/ppt/notesSlides/notesSlide309.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501.xml"/>
  <Override ContentType="application/vnd.openxmlformats-officedocument.presentationml.notesSlide+xml" PartName="/ppt/notesSlides/notesSlide1078.xml"/>
  <Override ContentType="application/vnd.openxmlformats-officedocument.presentationml.notesSlide+xml" PartName="/ppt/notesSlides/notesSlide918.xml"/>
  <Override ContentType="application/vnd.openxmlformats-officedocument.presentationml.notesSlide+xml" PartName="/ppt/notesSlides/notesSlide200.xml"/>
  <Override ContentType="application/vnd.openxmlformats-officedocument.presentationml.notesSlide+xml" PartName="/ppt/notesSlides/notesSlide888.xml"/>
  <Override ContentType="application/vnd.openxmlformats-officedocument.presentationml.notesSlide+xml" PartName="/ppt/notesSlides/notesSlide845.xml"/>
  <Override ContentType="application/vnd.openxmlformats-officedocument.presentationml.notesSlide+xml" PartName="/ppt/notesSlides/notesSlide350.xml"/>
  <Override ContentType="application/vnd.openxmlformats-officedocument.presentationml.notesSlide+xml" PartName="/ppt/notesSlides/notesSlide739.xml"/>
  <Override ContentType="application/vnd.openxmlformats-officedocument.presentationml.notesSlide+xml" PartName="/ppt/notesSlides/notesSlide164.xml"/>
  <Override ContentType="application/vnd.openxmlformats-officedocument.presentationml.notesSlide+xml" PartName="/ppt/notesSlides/notesSlide422.xml"/>
  <Override ContentType="application/vnd.openxmlformats-officedocument.presentationml.notesSlide+xml" PartName="/ppt/notesSlides/notesSlide995.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66.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1007.xml"/>
  <Override ContentType="application/vnd.openxmlformats-officedocument.presentationml.notesSlide+xml" PartName="/ppt/notesSlides/notesSlide924.xml"/>
  <Override ContentType="application/vnd.openxmlformats-officedocument.presentationml.notesSlide+xml" PartName="/ppt/notesSlides/notesSlide416.xml"/>
  <Override ContentType="application/vnd.openxmlformats-officedocument.presentationml.notesSlide+xml" PartName="/ppt/notesSlides/notesSlide459.xml"/>
  <Override ContentType="application/vnd.openxmlformats-officedocument.presentationml.notesSlide+xml" PartName="/ppt/notesSlides/notesSlide237.xml"/>
  <Override ContentType="application/vnd.openxmlformats-officedocument.presentationml.notesSlide+xml" PartName="/ppt/notesSlides/notesSlide1084.xml"/>
  <Override ContentType="application/vnd.openxmlformats-officedocument.presentationml.notesSlide+xml" PartName="/ppt/notesSlides/notesSlide572.xml"/>
  <Override ContentType="application/vnd.openxmlformats-officedocument.presentationml.notesSlide+xml" PartName="/ppt/notesSlides/notesSlide1041.xml"/>
  <Override ContentType="application/vnd.openxmlformats-officedocument.presentationml.notesSlide+xml" PartName="/ppt/notesSlides/notesSlide450.xml"/>
  <Override ContentType="application/vnd.openxmlformats-officedocument.presentationml.notesSlide+xml" PartName="/ppt/notesSlides/notesSlide493.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751.xml"/>
  <Override ContentType="application/vnd.openxmlformats-officedocument.presentationml.notesSlide+xml" PartName="/ppt/notesSlides/notesSlide158.xml"/>
  <Override ContentType="application/vnd.openxmlformats-officedocument.presentationml.notesSlide+xml" PartName="/ppt/notesSlides/notesSlide9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540.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443.xml"/>
  <Override ContentType="application/vnd.openxmlformats-officedocument.presentationml.notesSlide+xml" PartName="/ppt/notesSlides/notesSlide59.xml"/>
  <Override ContentType="application/vnd.openxmlformats-officedocument.presentationml.notesSlide+xml" PartName="/ppt/notesSlides/notesSlide524.xml"/>
  <Override ContentType="application/vnd.openxmlformats-officedocument.presentationml.notesSlide+xml" PartName="/ppt/notesSlides/notesSlide338.xml"/>
  <Override ContentType="application/vnd.openxmlformats-officedocument.presentationml.notesSlide+xml" PartName="/ppt/notesSlides/notesSlide91.xml"/>
  <Override ContentType="application/vnd.openxmlformats-officedocument.presentationml.notesSlide+xml" PartName="/ppt/notesSlides/notesSlide613.xml"/>
  <Override ContentType="application/vnd.openxmlformats-officedocument.presentationml.notesSlide+xml" PartName="/ppt/notesSlides/notesSlide451.xml"/>
  <Override ContentType="application/vnd.openxmlformats-officedocument.presentationml.notesSlide+xml" PartName="/ppt/notesSlides/notesSlide427.xml"/>
  <Override ContentType="application/vnd.openxmlformats-officedocument.presentationml.notesSlide+xml" PartName="/ppt/notesSlides/notesSlide1074.xml"/>
  <Override ContentType="application/vnd.openxmlformats-officedocument.presentationml.notesSlide+xml" PartName="/ppt/notesSlides/notesSlide710.xml"/>
  <Override ContentType="application/vnd.openxmlformats-officedocument.presentationml.notesSlide+xml" PartName="/ppt/notesSlides/notesSlide699.xml"/>
  <Override ContentType="application/vnd.openxmlformats-officedocument.presentationml.notesSlide+xml" PartName="/ppt/notesSlides/notesSlide885.xml"/>
  <Override ContentType="application/vnd.openxmlformats-officedocument.presentationml.notesSlide+xml" PartName="/ppt/notesSlides/notesSlide796.xml"/>
  <Override ContentType="application/vnd.openxmlformats-officedocument.presentationml.notesSlide+xml" PartName="/ppt/notesSlides/notesSlide982.xml"/>
  <Override ContentType="application/vnd.openxmlformats-officedocument.presentationml.notesSlide+xml" PartName="/ppt/notesSlides/notesSlide725.xml"/>
  <Override ContentType="application/vnd.openxmlformats-officedocument.presentationml.notesSlide+xml" PartName="/ppt/notesSlides/notesSlide628.xml"/>
  <Override ContentType="application/vnd.openxmlformats-officedocument.presentationml.notesSlide+xml" PartName="/ppt/notesSlides/notesSlide1058.xml"/>
  <Override ContentType="application/vnd.openxmlformats-officedocument.presentationml.notesSlide+xml" PartName="/ppt/notesSlides/notesSlide644.xml"/>
  <Override ContentType="application/vnd.openxmlformats-officedocument.presentationml.notesSlide+xml" PartName="/ppt/notesSlides/notesSlide741.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466.xml"/>
  <Override ContentType="application/vnd.openxmlformats-officedocument.presentationml.notesSlide+xml" PartName="/ppt/notesSlides/notesSlide137.xml"/>
  <Override ContentType="application/vnd.openxmlformats-officedocument.presentationml.notesSlide+xml" PartName="/ppt/notesSlides/notesSlide498.xml"/>
  <Override ContentType="application/vnd.openxmlformats-officedocument.presentationml.notesSlide+xml" PartName="/ppt/notesSlides/notesSlide870.xml"/>
  <Override ContentType="application/vnd.openxmlformats-officedocument.presentationml.notesSlide+xml" PartName="/ppt/notesSlides/notesSlide1003.xml"/>
  <Override ContentType="application/vnd.openxmlformats-officedocument.presentationml.notesSlide+xml" PartName="/ppt/notesSlides/notesSlide516.xml"/>
  <Override ContentType="application/vnd.openxmlformats-officedocument.presentationml.notesSlide+xml" PartName="/ppt/notesSlides/notesSlide595.xml"/>
  <Override ContentType="application/vnd.openxmlformats-officedocument.presentationml.notesSlide+xml" PartName="/ppt/notesSlides/notesSlide4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958.xml"/>
  <Override ContentType="application/vnd.openxmlformats-officedocument.presentationml.notesSlide+xml" PartName="/ppt/notesSlides/notesSlide281.xml"/>
  <Override ContentType="application/vnd.openxmlformats-officedocument.presentationml.notesSlide+xml" PartName="/ppt/notesSlides/notesSlide1034.xml"/>
  <Override ContentType="application/vnd.openxmlformats-officedocument.presentationml.notesSlide+xml" PartName="/ppt/notesSlides/notesSlide829.xml"/>
  <Override ContentType="application/vnd.openxmlformats-officedocument.presentationml.notesSlide+xml" PartName="/ppt/notesSlides/notesSlide927.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019.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659.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757.xml"/>
  <Override ContentType="application/vnd.openxmlformats-officedocument.presentationml.notesSlide+xml" PartName="/ppt/notesSlides/notesSlide385.xml"/>
  <Override ContentType="application/vnd.openxmlformats-officedocument.presentationml.notesSlide+xml" PartName="/ppt/notesSlides/notesSlide571.xml"/>
  <Override ContentType="application/vnd.openxmlformats-officedocument.presentationml.notesSlide+xml" PartName="/ppt/notesSlides/notesSlide539.xml"/>
  <Override ContentType="application/vnd.openxmlformats-officedocument.presentationml.notesSlide+xml" PartName="/ppt/notesSlides/notesSlide780.xml"/>
  <Override ContentType="application/vnd.openxmlformats-officedocument.presentationml.notesSlide+xml" PartName="/ppt/notesSlides/notesSlide814.xml"/>
  <Override ContentType="application/vnd.openxmlformats-officedocument.presentationml.notesSlide+xml" PartName="/ppt/notesSlides/notesSlide114.xml"/>
  <Override ContentType="application/vnd.openxmlformats-officedocument.presentationml.notesSlide+xml" PartName="/ppt/notesSlides/notesSlide35.xml"/>
  <Override ContentType="application/vnd.openxmlformats-officedocument.presentationml.notesSlide+xml" PartName="/ppt/notesSlides/notesSlide652.xml"/>
  <Override ContentType="application/vnd.openxmlformats-officedocument.presentationml.notesSlide+xml" PartName="/ppt/notesSlides/notesSlide667.xml"/>
  <Override ContentType="application/vnd.openxmlformats-officedocument.presentationml.notesSlide+xml" PartName="/ppt/notesSlides/notesSlide998.xml"/>
  <Override ContentType="application/vnd.openxmlformats-officedocument.presentationml.notesSlide+xml" PartName="/ppt/notesSlides/notesSlide942.xml"/>
  <Override ContentType="application/vnd.openxmlformats-officedocument.presentationml.notesSlide+xml" PartName="/ppt/notesSlides/notesSlide323.xml"/>
  <Override ContentType="application/vnd.openxmlformats-officedocument.presentationml.notesSlide+xml" PartName="/ppt/notesSlides/notesSlide684.xml"/>
  <Override ContentType="application/vnd.openxmlformats-officedocument.presentationml.notesSlide+xml" PartName="/ppt/notesSlides/notesSlide370.xml"/>
  <Override ContentType="application/vnd.openxmlformats-officedocument.presentationml.notesSlide+xml" PartName="/ppt/notesSlides/notesSlide458.xml"/>
  <Override ContentType="application/vnd.openxmlformats-officedocument.presentationml.notesSlide+xml" PartName="/ppt/notesSlides/notesSlide500.xml"/>
  <Override ContentType="application/vnd.openxmlformats-officedocument.presentationml.notesSlide+xml" PartName="/ppt/notesSlides/notesSlide1042.xml"/>
  <Override ContentType="application/vnd.openxmlformats-officedocument.presentationml.notesSlide+xml" PartName="/ppt/notesSlides/notesSlide225.xml"/>
  <Override ContentType="application/vnd.openxmlformats-officedocument.presentationml.notesSlide+xml" PartName="/ppt/notesSlides/notesSlide556.xml"/>
  <Override ContentType="application/vnd.openxmlformats-officedocument.presentationml.notesSlide+xml" PartName="/ppt/notesSlides/notesSlide242.xml"/>
  <Override ContentType="application/vnd.openxmlformats-officedocument.presentationml.notesSlide+xml" PartName="/ppt/notesSlides/notesSlide586.xml"/>
  <Override ContentType="application/vnd.openxmlformats-officedocument.presentationml.notesSlide+xml" PartName="/ppt/notesSlides/notesSlide329.xml"/>
  <Override ContentType="application/vnd.openxmlformats-officedocument.presentationml.notesSlide+xml" PartName="/ppt/notesSlides/notesSlide515.xml"/>
  <Override ContentType="application/vnd.openxmlformats-officedocument.presentationml.notesSlide+xml" PartName="/ppt/notesSlides/notesSlide868.xml"/>
  <Override ContentType="application/vnd.openxmlformats-officedocument.presentationml.notesSlide+xml" PartName="/ppt/notesSlides/notesSlide76.xml"/>
  <Override ContentType="application/vnd.openxmlformats-officedocument.presentationml.notesSlide+xml" PartName="/ppt/notesSlides/notesSlide442.xml"/>
  <Override ContentType="application/vnd.openxmlformats-officedocument.presentationml.notesSlide+xml" PartName="/ppt/notesSlides/notesSlide1004.xml"/>
  <Override ContentType="application/vnd.openxmlformats-officedocument.presentationml.notesSlide+xml" PartName="/ppt/notesSlides/notesSlide256.xml"/>
  <Override ContentType="application/vnd.openxmlformats-officedocument.presentationml.notesSlide+xml" PartName="/ppt/notesSlides/notesSlide981.xml"/>
  <Override ContentType="application/vnd.openxmlformats-officedocument.presentationml.notesSlide+xml" PartName="/ppt/notesSlides/notesSlide815.xml"/>
  <Override ContentType="application/vnd.openxmlformats-officedocument.presentationml.notesSlide+xml" PartName="/ppt/notesSlides/notesSlide912.xml"/>
  <Override ContentType="application/vnd.openxmlformats-officedocument.presentationml.notesSlide+xml" PartName="/ppt/notesSlides/notesSlide541.xml"/>
  <Override ContentType="application/vnd.openxmlformats-officedocument.presentationml.notesSlide+xml" PartName="/ppt/notesSlides/notesSlide629.xml"/>
  <Override ContentType="application/vnd.openxmlformats-officedocument.presentationml.notesSlide+xml" PartName="/ppt/notesSlides/notesSlide726.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52.xml"/>
  <Override ContentType="application/vnd.openxmlformats-officedocument.presentationml.notesSlide+xml" PartName="/ppt/notesSlides/notesSlide959.xml"/>
  <Override ContentType="application/vnd.openxmlformats-officedocument.presentationml.notesSlide+xml" PartName="/ppt/notesSlides/notesSlide1075.xml"/>
  <Override ContentType="application/vnd.openxmlformats-officedocument.presentationml.notesSlide+xml" PartName="/ppt/notesSlides/notesSlide152.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797.xml"/>
  <Override ContentType="application/vnd.openxmlformats-officedocument.presentationml.notesSlide+xml" PartName="/ppt/notesSlides/notesSlide61.xml"/>
  <Override ContentType="application/vnd.openxmlformats-officedocument.presentationml.notesSlide+xml" PartName="/ppt/notesSlides/notesSlide853.xml"/>
  <Override ContentType="application/vnd.openxmlformats-officedocument.presentationml.notesSlide+xml" PartName="/ppt/notesSlides/notesSlide167.xml"/>
  <Override ContentType="application/vnd.openxmlformats-officedocument.presentationml.notesSlide+xml" PartName="/ppt/notesSlides/notesSlide711.xml"/>
  <Override ContentType="application/vnd.openxmlformats-officedocument.presentationml.notesSlide+xml" PartName="/ppt/notesSlides/notesSlide314.xml"/>
  <Override ContentType="application/vnd.openxmlformats-officedocument.presentationml.notesSlide+xml" PartName="/ppt/notesSlides/notesSlide614.xml"/>
  <Override ContentType="application/vnd.openxmlformats-officedocument.presentationml.notesSlide+xml" PartName="/ppt/notesSlides/notesSlide339.xml"/>
  <Override ContentType="application/vnd.openxmlformats-officedocument.presentationml.notesSlide+xml" PartName="/ppt/notesSlides/notesSlide1059.xml"/>
  <Override ContentType="application/vnd.openxmlformats-officedocument.presentationml.notesSlide+xml" PartName="/ppt/notesSlides/notesSlide251.xml"/>
  <Override ContentType="application/vnd.openxmlformats-officedocument.presentationml.notesSlide+xml" PartName="/ppt/notesSlides/notesSlide742.xml"/>
  <Override ContentType="application/vnd.openxmlformats-officedocument.presentationml.notesSlide+xml" PartName="/ppt/notesSlides/notesSlide467.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510.xml"/>
  <Override ContentType="application/vnd.openxmlformats-officedocument.presentationml.notesSlide+xml" PartName="/ppt/notesSlides/notesSlide324.xml"/>
  <Override ContentType="application/vnd.openxmlformats-officedocument.presentationml.notesSlide+xml" PartName="/ppt/notesSlides/notesSlide871.xml"/>
  <Override ContentType="application/vnd.openxmlformats-officedocument.presentationml.notesSlide+xml" PartName="/ppt/notesSlides/notesSlide45.xml"/>
  <Override ContentType="application/vnd.openxmlformats-officedocument.presentationml.notesSlide+xml" PartName="/ppt/notesSlides/notesSlide685.xml"/>
  <Override ContentType="application/vnd.openxmlformats-officedocument.presentationml.notesSlide+xml" PartName="/ppt/notesSlides/notesSlide1043.xml"/>
  <Override ContentType="application/vnd.openxmlformats-officedocument.presentationml.notesSlide+xml" PartName="/ppt/notesSlides/notesSlide596.xml"/>
  <Override ContentType="application/vnd.openxmlformats-officedocument.presentationml.notesSlide+xml" PartName="/ppt/notesSlides/notesSlide570.xml"/>
  <Override ContentType="application/vnd.openxmlformats-officedocument.presentationml.notesSlide+xml" PartName="/ppt/notesSlides/notesSlide758.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457.xml"/>
  <Override ContentType="application/vnd.openxmlformats-officedocument.presentationml.notesSlide+xml" PartName="/ppt/notesSlides/notesSlide926.xml"/>
  <Override ContentType="application/vnd.openxmlformats-officedocument.presentationml.notesSlide+xml" PartName="/ppt/notesSlides/notesSlide668.xml"/>
  <Override ContentType="application/vnd.openxmlformats-officedocument.presentationml.notesSlide+xml" PartName="/ppt/notesSlides/notesSlide854.xml"/>
  <Override ContentType="application/vnd.openxmlformats-officedocument.presentationml.notesSlide+xml" PartName="/ppt/notesSlides/notesSlide580.xml"/>
  <Override ContentType="application/vnd.openxmlformats-officedocument.presentationml.notesSlide+xml" PartName="/ppt/notesSlides/notesSlide943.xml"/>
  <Override ContentType="application/vnd.openxmlformats-officedocument.presentationml.notesSlide+xml" PartName="/ppt/notesSlides/notesSlide911.xml"/>
  <Override ContentType="application/vnd.openxmlformats-officedocument.presentationml.notesSlide+xml" PartName="/ppt/notesSlides/notesSlide653.xml"/>
  <Override ContentType="application/vnd.openxmlformats-officedocument.presentationml.notesSlide+xml" PartName="/ppt/notesSlides/notesSlide395.xml"/>
  <Override ContentType="application/vnd.openxmlformats-officedocument.presentationml.notesSlide+xml" PartName="/ppt/notesSlides/notesSlide670.xml"/>
  <Override ContentType="application/vnd.openxmlformats-officedocument.presentationml.notesSlide+xml" PartName="/ppt/notesSlides/notesSlide128.xml"/>
  <Override ContentType="application/vnd.openxmlformats-officedocument.presentationml.notesSlide+xml" PartName="/ppt/notesSlides/notesSlide886.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585.xml"/>
  <Override ContentType="application/vnd.openxmlformats-officedocument.presentationml.notesSlide+xml" PartName="/ppt/notesSlides/notesSlide781.xml"/>
  <Override ContentType="application/vnd.openxmlformats-officedocument.presentationml.notesSlide+xml" PartName="/ppt/notesSlides/notesSlide869.xml"/>
  <Override ContentType="application/vnd.openxmlformats-officedocument.presentationml.notesSlide+xml" PartName="/ppt/notesSlides/notesSlide525.xml"/>
  <Override ContentType="application/vnd.openxmlformats-officedocument.presentationml.notesSlide+xml" PartName="/ppt/notesSlides/notesSlide1060.xml"/>
  <Override ContentType="application/vnd.openxmlformats-officedocument.presentationml.notesSlide+xml" PartName="/ppt/notesSlides/notesSlide800.xml"/>
  <Override ContentType="application/vnd.openxmlformats-officedocument.presentationml.notesSlide+xml" PartName="/ppt/notesSlides/notesSlide997.xml"/>
  <Override ContentType="application/vnd.openxmlformats-officedocument.presentationml.notesSlide+xml" PartName="/ppt/notesSlides/notesSlide1072.xml"/>
  <Override ContentType="application/vnd.openxmlformats-officedocument.presentationml.notesSlide+xml" PartName="/ppt/notesSlides/notesSlide611.xml"/>
  <Override ContentType="application/vnd.openxmlformats-officedocument.presentationml.notesSlide+xml" PartName="/ppt/notesSlides/notesSlide240.xml"/>
  <Override ContentType="application/vnd.openxmlformats-officedocument.presentationml.notesSlide+xml" PartName="/ppt/notesSlides/notesSlide425.xml"/>
  <Override ContentType="application/vnd.openxmlformats-officedocument.presentationml.notesSlide+xml" PartName="/ppt/notesSlides/notesSlide557.xml"/>
  <Override ContentType="application/vnd.openxmlformats-officedocument.presentationml.notesSlide+xml" PartName="/ppt/notesSlides/notesSlide283.xml"/>
  <Override ContentType="application/vnd.openxmlformats-officedocument.presentationml.notesSlide+xml" PartName="/ppt/notesSlides/notesSlide380.xml"/>
  <Override ContentType="application/vnd.openxmlformats-officedocument.presentationml.notesSlide+xml" PartName="/ppt/notesSlides/notesSlide514.xml"/>
  <Override ContentType="application/vnd.openxmlformats-officedocument.presentationml.notesSlide+xml" PartName="/ppt/notesSlides/notesSlide328.xml"/>
  <Override ContentType="application/vnd.openxmlformats-officedocument.presentationml.notesSlide+xml" PartName="/ppt/notesSlides/notesSlide999.xml"/>
  <Override ContentType="application/vnd.openxmlformats-officedocument.presentationml.notesSlide+xml" PartName="/ppt/notesSlides/notesSlide727.xml"/>
  <Override ContentType="application/vnd.openxmlformats-officedocument.presentationml.notesSlide+xml" PartName="/ppt/notesSlides/notesSlide913.xml"/>
  <Override ContentType="application/vnd.openxmlformats-officedocument.presentationml.notesSlide+xml" PartName="/ppt/notesSlides/notesSlide956.xml"/>
  <Override ContentType="application/vnd.openxmlformats-officedocument.presentationml.notesSlide+xml" PartName="/ppt/notesSlides/notesSlide73.xml"/>
  <Override ContentType="application/vnd.openxmlformats-officedocument.presentationml.notesSlide+xml" PartName="/ppt/notesSlides/notesSlide755.xml"/>
  <Override ContentType="application/vnd.openxmlformats-officedocument.presentationml.notesSlide+xml" PartName="/ppt/notesSlides/notesSlide182.xml"/>
  <Override ContentType="application/vnd.openxmlformats-officedocument.presentationml.notesSlide+xml" PartName="/ppt/notesSlides/notesSlide712.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453.xml"/>
  <Override ContentType="application/vnd.openxmlformats-officedocument.presentationml.notesSlide+xml" PartName="/ppt/notesSlides/notesSlide399.xml"/>
  <Override ContentType="application/vnd.openxmlformats-officedocument.presentationml.notesSlide+xml" PartName="/ppt/notesSlides/notesSlide410.xml"/>
  <Override ContentType="application/vnd.openxmlformats-officedocument.presentationml.notesSlide+xml" PartName="/ppt/notesSlides/notesSlide356.xml"/>
  <Override ContentType="application/vnd.openxmlformats-officedocument.presentationml.notesSlide+xml" PartName="/ppt/notesSlides/notesSlide496.xml"/>
  <Override ContentType="application/vnd.openxmlformats-officedocument.presentationml.notesSlide+xml" PartName="/ppt/notesSlides/notesSlide581.xml"/>
  <Override ContentType="application/vnd.openxmlformats-officedocument.presentationml.notesSlide+xml" PartName="/ppt/notesSlides/notesSlide840.xml"/>
  <Override ContentType="application/vnd.openxmlformats-officedocument.presentationml.notesSlide+xml" PartName="/ppt/notesSlides/notesSlide468.xml"/>
  <Override ContentType="application/vnd.openxmlformats-officedocument.presentationml.notesSlide+xml" PartName="/ppt/notesSlides/notesSlide928.xml"/>
  <Override ContentType="application/vnd.openxmlformats-officedocument.presentationml.notesSlide+xml" PartName="/ppt/notesSlides/notesSlide883.xml"/>
  <Override ContentType="application/vnd.openxmlformats-officedocument.presentationml.notesSlide+xml" PartName="/ppt/notesSlides/notesSlide441.xml"/>
  <Override ContentType="application/vnd.openxmlformats-officedocument.presentationml.notesSlide+xml" PartName="/ppt/notesSlides/notesSlide484.xml"/>
  <Override ContentType="application/vnd.openxmlformats-officedocument.presentationml.notesSlide+xml" PartName="/ppt/notesSlides/notesSlide798.xml"/>
  <Override ContentType="application/vnd.openxmlformats-officedocument.presentationml.notesSlide+xml" PartName="/ppt/notesSlides/notesSlide227.xml"/>
  <Override ContentType="application/vnd.openxmlformats-officedocument.presentationml.notesSlide+xml" PartName="/ppt/notesSlides/notesSlide198.xml"/>
  <Override ContentType="application/vnd.openxmlformats-officedocument.presentationml.notesSlide+xml" PartName="/ppt/notesSlides/notesSlide456.xml"/>
  <Override ContentType="application/vnd.openxmlformats-officedocument.presentationml.notesSlide+xml" PartName="/ppt/notesSlides/notesSlide481.xml"/>
  <Override ContentType="application/vnd.openxmlformats-officedocument.presentationml.notesSlide+xml" PartName="/ppt/notesSlides/notesSlide112.xml"/>
  <Override ContentType="application/vnd.openxmlformats-officedocument.presentationml.notesSlide+xml" PartName="/ppt/notesSlides/notesSlide155.xml"/>
  <Override ContentType="application/vnd.openxmlformats-officedocument.presentationml.notesSlide+xml" PartName="/ppt/notesSlides/notesSlide499.xml"/>
  <Override ContentType="application/vnd.openxmlformats-officedocument.presentationml.notesSlide+xml" PartName="/ppt/notesSlides/notesSlide898.xml"/>
  <Override ContentType="application/vnd.openxmlformats-officedocument.presentationml.notesSlide+xml" PartName="/ppt/notesSlides/notesSlide626.xml"/>
  <Override ContentType="application/vnd.openxmlformats-officedocument.presentationml.notesSlide+xml" PartName="/ppt/notesSlides/notesSlide812.xml"/>
  <Override ContentType="application/vnd.openxmlformats-officedocument.presentationml.notesSlide+xml" PartName="/ppt/notesSlides/notesSlide1017.xml"/>
  <Override ContentType="application/vnd.openxmlformats-officedocument.presentationml.notesSlide+xml" PartName="/ppt/notesSlides/notesSlide46.xml"/>
  <Override ContentType="application/vnd.openxmlformats-officedocument.presentationml.notesSlide+xml" PartName="/ppt/notesSlides/notesSlide855.xml"/>
  <Override ContentType="application/vnd.openxmlformats-officedocument.presentationml.notesSlide+xml" PartName="/ppt/notesSlides/notesSlide89.xml"/>
  <Override ContentType="application/vnd.openxmlformats-officedocument.presentationml.notesSlide+xml" PartName="/ppt/notesSlides/notesSlide669.xml"/>
  <Override ContentType="application/vnd.openxmlformats-officedocument.presentationml.notesSlide+xml" PartName="/ppt/notesSlides/notesSlide782.xml"/>
  <Override ContentType="application/vnd.openxmlformats-officedocument.presentationml.notesSlide+xml" PartName="/ppt/notesSlides/notesSlide1044.xml"/>
  <Override ContentType="application/vnd.openxmlformats-officedocument.presentationml.notesSlide+xml" PartName="/ppt/notesSlides/notesSlide511.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1087.xml"/>
  <Override ContentType="application/vnd.openxmlformats-officedocument.presentationml.notesSlide+xml" PartName="/ppt/notesSlides/notesSlide597.xml"/>
  <Override ContentType="application/vnd.openxmlformats-officedocument.presentationml.notesSlide+xml" PartName="/ppt/notesSlides/notesSlide554.xml"/>
  <Override ContentType="application/vnd.openxmlformats-officedocument.presentationml.notesSlide+xml" PartName="/ppt/notesSlides/notesSlide1001.xml"/>
  <Override ContentType="application/vnd.openxmlformats-officedocument.presentationml.notesSlide+xml" PartName="/ppt/notesSlides/notesSlide413.xml"/>
  <Override ContentType="application/vnd.openxmlformats-officedocument.presentationml.notesSlide+xml" PartName="/ppt/notesSlides/notesSlide18.xml"/>
  <Override ContentType="application/vnd.openxmlformats-officedocument.presentationml.notesSlide+xml" PartName="/ppt/notesSlides/notesSlide827.xml"/>
  <Override ContentType="application/vnd.openxmlformats-officedocument.presentationml.notesSlide+xml" PartName="/ppt/notesSlides/notesSlide569.xml"/>
  <Override ContentType="application/vnd.openxmlformats-officedocument.presentationml.notesSlide+xml" PartName="/ppt/notesSlides/notesSlide127.xml"/>
  <Override ContentType="application/vnd.openxmlformats-officedocument.presentationml.notesSlide+xml" PartName="/ppt/notesSlides/notesSlide526.xml"/>
  <Override ContentType="application/vnd.openxmlformats-officedocument.presentationml.notesSlide+xml" PartName="/ppt/notesSlides/notesSlide682.xml"/>
  <Override ContentType="application/vnd.openxmlformats-officedocument.presentationml.notesSlide+xml" PartName="/ppt/notesSlides/notesSlide983.xml"/>
  <Override ContentType="application/vnd.openxmlformats-officedocument.presentationml.notesSlide+xml" PartName="/ppt/notesSlides/notesSlide940.xml"/>
  <Override ContentType="application/vnd.openxmlformats-officedocument.presentationml.notesSlide+xml" PartName="/ppt/notesSlides/notesSlide654.xml"/>
  <Override ContentType="application/vnd.openxmlformats-officedocument.presentationml.notesSlide+xml" PartName="/ppt/notesSlides/notesSlide396.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697.xml"/>
  <Override ContentType="application/vnd.openxmlformats-officedocument.presentationml.notesSlide+xml" PartName="/ppt/notesSlides/notesSlide353.xml"/>
  <Override ContentType="application/vnd.openxmlformats-officedocument.presentationml.notesSlide+xml" PartName="/ppt/notesSlides/notesSlide255.xml"/>
  <Override ContentType="application/vnd.openxmlformats-officedocument.presentationml.notesSlide+xml" PartName="/ppt/notesSlides/notesSlide428.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655.xml"/>
  <Override ContentType="application/vnd.openxmlformats-officedocument.presentationml.notesSlide+xml" PartName="/ppt/notesSlides/notesSlide884.xml"/>
  <Override ContentType="application/vnd.openxmlformats-officedocument.presentationml.notesSlide+xml" PartName="/ppt/notesSlides/notesSlide841.xml"/>
  <Override ContentType="application/vnd.openxmlformats-officedocument.presentationml.notesSlide+xml" PartName="/ppt/notesSlides/notesSlide698.xml"/>
  <Override ContentType="application/vnd.openxmlformats-officedocument.presentationml.notesSlide+xml" PartName="/ppt/notesSlides/notesSlide1073.xml"/>
  <Override ContentType="application/vnd.openxmlformats-officedocument.presentationml.notesSlide+xml" PartName="/ppt/notesSlides/notesSlide728.xml"/>
  <Override ContentType="application/vnd.openxmlformats-officedocument.presentationml.notesSlide+xml" PartName="/ppt/notesSlides/notesSlide914.xml"/>
  <Override ContentType="application/vnd.openxmlformats-officedocument.presentationml.notesSlide+xml" PartName="/ppt/notesSlides/notesSlide1030.xml"/>
  <Override ContentType="application/vnd.openxmlformats-officedocument.presentationml.notesSlide+xml" PartName="/ppt/notesSlides/notesSlide957.xml"/>
  <Override ContentType="application/vnd.openxmlformats-officedocument.presentationml.notesSlide+xml" PartName="/ppt/notesSlides/notesSlide126.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381.xml"/>
  <Override ContentType="application/vnd.openxmlformats-officedocument.presentationml.notesSlide+xml" PartName="/ppt/notesSlides/notesSlide398.xml"/>
  <Override ContentType="application/vnd.openxmlformats-officedocument.presentationml.notesSlide+xml" PartName="/ppt/notesSlides/notesSlide469.xml"/>
  <Override ContentType="application/vnd.openxmlformats-officedocument.presentationml.notesSlide+xml" PartName="/ppt/notesSlides/notesSlide426.xml"/>
  <Override ContentType="application/vnd.openxmlformats-officedocument.presentationml.notesSlide+xml" PartName="/ppt/notesSlides/notesSlide612.xml"/>
  <Override ContentType="application/vnd.openxmlformats-officedocument.presentationml.notesSlide+xml" PartName="/ppt/notesSlides/notesSlide1045.xml"/>
  <Override ContentType="application/vnd.openxmlformats-officedocument.presentationml.notesSlide+xml" PartName="/ppt/notesSlides/notesSlide929.xml"/>
  <Override ContentType="application/vnd.openxmlformats-officedocument.presentationml.notesSlide+xml" PartName="/ppt/notesSlides/notesSlide1002.xml"/>
  <Override ContentType="application/vnd.openxmlformats-officedocument.presentationml.notesSlide+xml" PartName="/ppt/notesSlides/notesSlide497.xml"/>
  <Override ContentType="application/vnd.openxmlformats-officedocument.presentationml.notesSlide+xml" PartName="/ppt/notesSlides/notesSlide327.xml"/>
  <Override ContentType="application/vnd.openxmlformats-officedocument.presentationml.notesSlide+xml" PartName="/ppt/notesSlides/notesSlide1088.xml"/>
  <Override ContentType="application/vnd.openxmlformats-officedocument.presentationml.notesSlide+xml" PartName="/ppt/notesSlides/notesSlide483.xml"/>
  <Override ContentType="application/vnd.openxmlformats-officedocument.presentationml.notesSlide+xml" PartName="/ppt/notesSlides/notesSlide440.xml"/>
  <Override ContentType="application/vnd.openxmlformats-officedocument.presentationml.notesSlide+xml" PartName="/ppt/notesSlides/notesSlide799.xml"/>
  <Override ContentType="application/vnd.openxmlformats-officedocument.presentationml.notesSlide+xml" PartName="/ppt/notesSlides/notesSlide31.xml"/>
  <Override ContentType="application/vnd.openxmlformats-officedocument.presentationml.notesSlide+xml" PartName="/ppt/notesSlides/notesSlide582.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154.xml"/>
  <Override ContentType="application/vnd.openxmlformats-officedocument.presentationml.notesSlide+xml" PartName="/ppt/notesSlides/notesSlide454.xml"/>
  <Override ContentType="application/vnd.openxmlformats-officedocument.presentationml.notesSlide+xml" PartName="/ppt/notesSlides/notesSlide627.xml"/>
  <Override ContentType="application/vnd.openxmlformats-officedocument.presentationml.notesSlide+xml" PartName="/ppt/notesSlides/notesSlide411.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412.xml"/>
  <Override ContentType="application/vnd.openxmlformats-officedocument.presentationml.notesSlide+xml" PartName="/ppt/notesSlides/notesSlide181.xml"/>
  <Override ContentType="application/vnd.openxmlformats-officedocument.presentationml.notesSlide+xml" PartName="/ppt/notesSlides/notesSlide527.xml"/>
  <Override ContentType="application/vnd.openxmlformats-officedocument.presentationml.notesSlide+xml" PartName="/ppt/notesSlides/notesSlide713.xml"/>
  <Override ContentType="application/vnd.openxmlformats-officedocument.presentationml.notesSlide+xml" PartName="/ppt/notesSlides/notesSlide756.xml"/>
  <Override ContentType="application/vnd.openxmlformats-officedocument.presentationml.notesSlide+xml" PartName="/ppt/notesSlides/notesSlide828.xml"/>
  <Override ContentType="application/vnd.openxmlformats-officedocument.presentationml.notesSlide+xml" PartName="/ppt/notesSlides/notesSlide47.xml"/>
  <Override ContentType="application/vnd.openxmlformats-officedocument.presentationml.notesSlide+xml" PartName="/ppt/notesSlides/notesSlide482.xml"/>
  <Override ContentType="application/vnd.openxmlformats-officedocument.presentationml.notesSlide+xml" PartName="/ppt/notesSlides/notesSlide1018.xml"/>
  <Override ContentType="application/vnd.openxmlformats-officedocument.presentationml.notesSlide+xml" PartName="/ppt/notesSlides/notesSlide740.xml"/>
  <Override ContentType="application/vnd.openxmlformats-officedocument.presentationml.notesSlide+xml" PartName="/ppt/notesSlides/notesSlide783.xml"/>
  <Override ContentType="application/vnd.openxmlformats-officedocument.presentationml.notesSlide+xml" PartName="/ppt/notesSlides/notesSlide984.xml"/>
  <Override ContentType="application/vnd.openxmlformats-officedocument.presentationml.notesSlide+xml" PartName="/ppt/notesSlides/notesSlide683.xml"/>
  <Override ContentType="application/vnd.openxmlformats-officedocument.presentationml.notesSlide+xml" PartName="/ppt/notesSlides/notesSlide512.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555.xml"/>
  <Override ContentType="application/vnd.openxmlformats-officedocument.presentationml.notesSlide+xml" PartName="/ppt/notesSlides/notesSlide211.xml"/>
  <Override ContentType="application/vnd.openxmlformats-officedocument.presentationml.notesSlide+xml" PartName="/ppt/notesSlides/notesSlide598.xml"/>
  <Override ContentType="application/vnd.openxmlformats-officedocument.presentationml.notesSlide+xml" PartName="/ppt/notesSlides/notesSlide254.xml"/>
  <Override ContentType="application/vnd.openxmlformats-officedocument.presentationml.notesSlide+xml" PartName="/ppt/notesSlides/notesSlide856.xml"/>
  <Override ContentType="application/vnd.openxmlformats-officedocument.presentationml.notesSlide+xml" PartName="/ppt/notesSlides/notesSlide899.xml"/>
  <Override ContentType="application/vnd.openxmlformats-officedocument.presentationml.notesSlide+xml" PartName="/ppt/notesSlides/notesSlide19.xml"/>
  <Override ContentType="application/vnd.openxmlformats-officedocument.presentationml.notesSlide+xml" PartName="/ppt/notesSlides/notesSlide813.xml"/>
  <Override ContentType="application/vnd.openxmlformats-officedocument.presentationml.notesSlide+xml" PartName="/ppt/notesSlides/notesSlide640.xml"/>
  <Override ContentType="application/vnd.openxmlformats-officedocument.presentationml.notesSlide+xml" PartName="/ppt/notesSlides/notesSlide941.xml"/>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12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400.xml"/>
  <Override ContentType="application/vnd.openxmlformats-officedocument.presentationml.notesSlide+xml" PartName="/ppt/notesSlides/notesSlide214.xml"/>
  <Override ContentType="application/vnd.openxmlformats-officedocument.presentationml.notesSlide+xml" PartName="/ppt/notesSlides/notesSlide1070.xml"/>
  <Override ContentType="application/vnd.openxmlformats-officedocument.presentationml.notesSlide+xml" PartName="/ppt/notesSlides/notesSlide1.xml"/>
  <Override ContentType="application/vnd.openxmlformats-officedocument.presentationml.notesSlide+xml" PartName="/ppt/notesSlides/notesSlide768.xml"/>
  <Override ContentType="application/vnd.openxmlformats-officedocument.presentationml.notesSlide+xml" PartName="/ppt/notesSlides/notesSlide1062.xml"/>
  <Override ContentType="application/vnd.openxmlformats-officedocument.presentationml.notesSlide+xml" PartName="/ppt/notesSlides/notesSlide390.xml"/>
  <Override ContentType="application/vnd.openxmlformats-officedocument.presentationml.notesSlide+xml" PartName="/ppt/notesSlides/notesSlide962.xml"/>
  <Override ContentType="application/vnd.openxmlformats-officedocument.presentationml.notesSlide+xml" PartName="/ppt/notesSlides/notesSlide687.xml"/>
  <Override ContentType="application/vnd.openxmlformats-officedocument.presentationml.notesSlide+xml" PartName="/ppt/notesSlides/notesSlide196.xml"/>
  <Override ContentType="application/vnd.openxmlformats-officedocument.presentationml.notesSlide+xml" PartName="/ppt/notesSlides/notesSlide849.xml"/>
  <Override ContentType="application/vnd.openxmlformats-officedocument.presentationml.notesSlide+xml" PartName="/ppt/notesSlides/notesSlide946.xml"/>
  <Override ContentType="application/vnd.openxmlformats-officedocument.presentationml.notesSlide+xml" PartName="/ppt/notesSlides/notesSlide784.xml"/>
  <Override ContentType="application/vnd.openxmlformats-officedocument.presentationml.notesSlide+xml" PartName="/ppt/notesSlides/notesSlide293.xml"/>
  <Override ContentType="application/vnd.openxmlformats-officedocument.presentationml.notesSlide+xml" PartName="/ppt/notesSlides/notesSlide552.xml"/>
  <Override ContentType="application/vnd.openxmlformats-officedocument.presentationml.notesSlide+xml" PartName="/ppt/notesSlides/notesSlide277.xml"/>
  <Override ContentType="application/vnd.openxmlformats-officedocument.presentationml.notesSlide+xml" PartName="/ppt/notesSlides/notesSlide455.xml"/>
  <Override ContentType="application/vnd.openxmlformats-officedocument.presentationml.notesSlide+xml" PartName="/ppt/notesSlides/notesSlide87.xml"/>
  <Override ContentType="application/vnd.openxmlformats-officedocument.presentationml.notesSlide+xml" PartName="/ppt/notesSlides/notesSlide1046.xml"/>
  <Override ContentType="application/vnd.openxmlformats-officedocument.presentationml.notesSlide+xml" PartName="/ppt/notesSlides/notesSlide471.xml"/>
  <Override ContentType="application/vnd.openxmlformats-officedocument.presentationml.notesSlide+xml" PartName="/ppt/notesSlides/notesSlide141.xml"/>
  <Override ContentType="application/vnd.openxmlformats-officedocument.presentationml.notesSlide+xml" PartName="/ppt/notesSlides/notesSlide374.xml"/>
  <Override ContentType="application/vnd.openxmlformats-officedocument.presentationml.notesSlide+xml" PartName="/ppt/notesSlides/notesSlide865.xml"/>
  <Override ContentType="application/vnd.openxmlformats-officedocument.presentationml.notesSlide+xml" PartName="/ppt/notesSlides/notesSlide803.xml"/>
  <Override ContentType="application/vnd.openxmlformats-officedocument.presentationml.notesSlide+xml" PartName="/ppt/notesSlides/notesSlide714.xml"/>
  <Override ContentType="application/vnd.openxmlformats-officedocument.presentationml.notesSlide+xml" PartName="/ppt/notesSlides/notesSlide609.xml"/>
  <Override ContentType="application/vnd.openxmlformats-officedocument.presentationml.notesSlide+xml" PartName="/ppt/notesSlides/notesSlide528.xml"/>
  <Override ContentType="application/vnd.openxmlformats-officedocument.presentationml.notesSlide+xml" PartName="/ppt/notesSlides/notesSlide633.xml"/>
  <Override ContentType="application/vnd.openxmlformats-officedocument.presentationml.notesSlide+xml" PartName="/ppt/notesSlides/notesSlide358.xml"/>
  <Override ContentType="application/vnd.openxmlformats-officedocument.presentationml.notesSlide+xml" PartName="/ppt/notesSlides/notesSlide616.xml"/>
  <Override ContentType="application/vnd.openxmlformats-officedocument.presentationml.notesSlide+xml" PartName="/ppt/notesSlides/notesSlide695.xml"/>
  <Override ContentType="application/vnd.openxmlformats-officedocument.presentationml.notesSlide+xml" PartName="/ppt/notesSlides/notesSlide447.xml"/>
  <Override ContentType="application/vnd.openxmlformats-officedocument.presentationml.notesSlide+xml" PartName="/ppt/notesSlides/notesSlide722.xml"/>
  <Override ContentType="application/vnd.openxmlformats-officedocument.presentationml.notesSlide+xml" PartName="/ppt/notesSlides/notesSlide439.xml"/>
  <Override ContentType="application/vnd.openxmlformats-officedocument.presentationml.notesSlide+xml" PartName="/ppt/notesSlides/notesSlide705.xml"/>
  <Override ContentType="application/vnd.openxmlformats-officedocument.presentationml.notesSlide+xml" PartName="/ppt/notesSlides/notesSlide462.xml"/>
  <Override ContentType="application/vnd.openxmlformats-officedocument.presentationml.notesSlide+xml" PartName="/ppt/notesSlides/notesSlide793.xml"/>
  <Override ContentType="application/vnd.openxmlformats-officedocument.presentationml.notesSlide+xml" PartName="/ppt/notesSlides/notesSlide776.xml"/>
  <Override ContentType="application/vnd.openxmlformats-officedocument.presentationml.notesSlide+xml" PartName="/ppt/notesSlides/notesSlide857.xml"/>
  <Override ContentType="application/vnd.openxmlformats-officedocument.presentationml.notesSlide+xml" PartName="/ppt/notesSlides/notesSlide95.xml"/>
  <Override ContentType="application/vnd.openxmlformats-officedocument.presentationml.notesSlide+xml" PartName="/ppt/notesSlides/notesSlide938.xml"/>
  <Override ContentType="application/vnd.openxmlformats-officedocument.presentationml.notesSlide+xml" PartName="/ppt/notesSlides/notesSlide970.xml"/>
  <Override ContentType="application/vnd.openxmlformats-officedocument.presentationml.notesSlide+xml" PartName="/ppt/notesSlides/notesSlide955.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624.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641.xml"/>
  <Override ContentType="application/vnd.openxmlformats-officedocument.presentationml.notesSlide+xml" PartName="/ppt/notesSlides/notesSlide1038.xml"/>
  <Override ContentType="application/vnd.openxmlformats-officedocument.presentationml.notesSlide+xml" PartName="/ppt/notesSlides/notesSlide285.xml"/>
  <Override ContentType="application/vnd.openxmlformats-officedocument.presentationml.notesSlide+xml" PartName="/ppt/notesSlides/notesSlide543.xml"/>
  <Override ContentType="application/vnd.openxmlformats-officedocument.presentationml.notesSlide+xml" PartName="/ppt/notesSlides/notesSlide874.xml"/>
  <Override ContentType="application/vnd.openxmlformats-officedocument.presentationml.notesSlide+xml" PartName="/ppt/notesSlides/notesSlide560.xml"/>
  <Override ContentType="application/vnd.openxmlformats-officedocument.presentationml.notesSlide+xml" PartName="/ppt/notesSlides/notesSlide1055.xml"/>
  <Override ContentType="application/vnd.openxmlformats-officedocument.presentationml.notesSlide+xml" PartName="/ppt/notesSlides/notesSlide268.xml"/>
  <Override ContentType="application/vnd.openxmlformats-officedocument.presentationml.notesSlide+xml" PartName="/ppt/notesSlides/notesSlide599.xml"/>
  <Override ContentType="application/vnd.openxmlformats-officedocument.presentationml.notesSlide+xml" PartName="/ppt/notesSlides/notesSlide1047.xml"/>
  <Override ContentType="application/vnd.openxmlformats-officedocument.presentationml.notesSlide+xml" PartName="/ppt/notesSlides/notesSlide30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947.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1071.xml"/>
  <Override ContentType="application/vnd.openxmlformats-officedocument.presentationml.notesSlide+xml" PartName="/ppt/notesSlides/notesSlide858.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470.xml"/>
  <Override ContentType="application/vnd.openxmlformats-officedocument.presentationml.notesSlide+xml" PartName="/ppt/notesSlides/notesSlide195.xml"/>
  <Override ContentType="application/vnd.openxmlformats-officedocument.presentationml.notesSlide+xml" PartName="/ppt/notesSlides/notesSlide882.xml"/>
  <Override ContentType="application/vnd.openxmlformats-officedocument.presentationml.notesSlide+xml" PartName="/ppt/notesSlides/notesSlide535.xml"/>
  <Override ContentType="application/vnd.openxmlformats-officedocument.presentationml.notesSlide+xml" PartName="/ppt/notesSlides/notesSlide769.xml"/>
  <Override ContentType="application/vnd.openxmlformats-officedocument.presentationml.notesSlide+xml" PartName="/ppt/notesSlides/notesSlide373.xml"/>
  <Override ContentType="application/vnd.openxmlformats-officedocument.presentationml.notesSlide+xml" PartName="/ppt/notesSlides/notesSlide810.xml"/>
  <Override ContentType="application/vnd.openxmlformats-officedocument.presentationml.notesSlide+xml" PartName="/ppt/notesSlides/notesSlide391.xml"/>
  <Override ContentType="application/vnd.openxmlformats-officedocument.presentationml.notesSlide+xml" PartName="/ppt/notesSlides/notesSlide118.xml"/>
  <Override ContentType="application/vnd.openxmlformats-officedocument.presentationml.notesSlide+xml" PartName="/ppt/notesSlides/notesSlide632.xml"/>
  <Override ContentType="application/vnd.openxmlformats-officedocument.presentationml.notesSlide+xml" PartName="/ppt/notesSlides/notesSlide140.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848.xml"/>
  <Override ContentType="application/vnd.openxmlformats-officedocument.presentationml.notesSlide+xml" PartName="/ppt/notesSlides/notesSlide785.xml"/>
  <Override ContentType="application/vnd.openxmlformats-officedocument.presentationml.notesSlide+xml" PartName="/ppt/notesSlides/notesSlide294.xml"/>
  <Override ContentType="application/vnd.openxmlformats-officedocument.presentationml.notesSlide+xml" PartName="/ppt/notesSlides/notesSlide642.xml"/>
  <Override ContentType="application/vnd.openxmlformats-officedocument.presentationml.notesSlide+xml" PartName="/ppt/notesSlides/notesSlide900.xml"/>
  <Override ContentType="application/vnd.openxmlformats-officedocument.presentationml.notesSlide+xml" PartName="/ppt/notesSlides/notesSlide553.xml"/>
  <Override ContentType="application/vnd.openxmlformats-officedocument.presentationml.notesSlide+xml" PartName="/ppt/notesSlides/notesSlide367.xml"/>
  <Override ContentType="application/vnd.openxmlformats-officedocument.presentationml.notesSlide+xml" PartName="/ppt/notesSlides/notesSlide529.xml"/>
  <Override ContentType="application/vnd.openxmlformats-officedocument.presentationml.notesSlide+xml" PartName="/ppt/notesSlides/notesSlide715.xml"/>
  <Override ContentType="application/vnd.openxmlformats-officedocument.presentationml.notesSlide+xml" PartName="/ppt/notesSlides/notesSlide278.xml"/>
  <Override ContentType="application/vnd.openxmlformats-officedocument.presentationml.notesSlide+xml" PartName="/ppt/notesSlides/notesSlide1000.xml"/>
  <Override ContentType="application/vnd.openxmlformats-officedocument.presentationml.notesSlide+xml" PartName="/ppt/notesSlides/notesSlide864.xml"/>
  <Override ContentType="application/vnd.openxmlformats-officedocument.presentationml.notesSlide+xml" PartName="/ppt/notesSlides/notesSlide775.xml"/>
  <Override ContentType="application/vnd.openxmlformats-officedocument.presentationml.notesSlide+xml" PartName="/ppt/notesSlides/notesSlide792.xml"/>
  <Override ContentType="application/vnd.openxmlformats-officedocument.presentationml.notesSlide+xml" PartName="/ppt/notesSlides/notesSlide589.xml"/>
  <Override ContentType="application/vnd.openxmlformats-officedocument.presentationml.notesSlide+xml" PartName="/ppt/notesSlides/notesSlide881.xml"/>
  <Override ContentType="application/vnd.openxmlformats-officedocument.presentationml.notesSlide+xml" PartName="/ppt/notesSlides/notesSlide608.xml"/>
  <Override ContentType="application/vnd.openxmlformats-officedocument.presentationml.notesSlide+xml" PartName="/ppt/notesSlides/notesSlide536.xml"/>
  <Override ContentType="application/vnd.openxmlformats-officedocument.presentationml.notesSlide+xml" PartName="/ppt/notesSlides/notesSlide519.xml"/>
  <Override ContentType="application/vnd.openxmlformats-officedocument.presentationml.notesSlide+xml" PartName="/ppt/notesSlides/notesSlide811.xml"/>
  <Override ContentType="application/vnd.openxmlformats-officedocument.presentationml.notesSlide+xml" PartName="/ppt/notesSlides/notesSlide625.xml"/>
  <Override ContentType="application/vnd.openxmlformats-officedocument.presentationml.notesSlide+xml" PartName="/ppt/notesSlides/notesSlide696.xml"/>
  <Override ContentType="application/vnd.openxmlformats-officedocument.presentationml.notesSlide+xml" PartName="/ppt/notesSlides/notesSlide954.xml"/>
  <Override ContentType="application/vnd.openxmlformats-officedocument.presentationml.notesSlide+xml" PartName="/ppt/notesSlides/notesSlide284.xml"/>
  <Override ContentType="application/vnd.openxmlformats-officedocument.presentationml.notesSlide+xml" PartName="/ppt/notesSlides/notesSlide1037.xml"/>
  <Override ContentType="application/vnd.openxmlformats-officedocument.presentationml.notesSlide+xml" PartName="/ppt/notesSlides/notesSlide937.xml"/>
  <Override ContentType="application/vnd.openxmlformats-officedocument.presentationml.notesSlide+xml" PartName="/ppt/notesSlides/notesSlide267.xml"/>
  <Override ContentType="application/vnd.openxmlformats-officedocument.presentationml.notesSlide+xml" PartName="/ppt/notesSlides/notesSlide704.xml"/>
  <Override ContentType="application/vnd.openxmlformats-officedocument.presentationml.notesSlide+xml" PartName="/ppt/notesSlides/notesSlide542.xml"/>
  <Override ContentType="application/vnd.openxmlformats-officedocument.presentationml.notesSlide+xml" PartName="/ppt/notesSlides/notesSlide429.xml"/>
  <Override ContentType="application/vnd.openxmlformats-officedocument.presentationml.notesSlide+xml" PartName="/ppt/notesSlides/notesSlide1054.xml"/>
  <Override ContentType="application/vnd.openxmlformats-officedocument.presentationml.notesSlide+xml" PartName="/ppt/notesSlides/notesSlide463.xml"/>
  <Override ContentType="application/vnd.openxmlformats-officedocument.presentationml.notesSlide+xml" PartName="/ppt/notesSlides/notesSlide480.xml"/>
  <Override ContentType="application/vnd.openxmlformats-officedocument.presentationml.notesSlide+xml" PartName="/ppt/notesSlides/notesSlide721.xml"/>
  <Override ContentType="application/vnd.openxmlformats-officedocument.presentationml.notesSlide+xml" PartName="/ppt/notesSlides/notesSlide207.xml"/>
  <Override ContentType="application/vnd.openxmlformats-officedocument.presentationml.notesSlide+xml" PartName="/ppt/notesSlides/notesSlide446.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971.xml"/>
  <Override ContentType="application/vnd.openxmlformats-officedocument.presentationml.notesSlide+xml" PartName="/ppt/notesSlides/notesSlide188.xml"/>
  <Override ContentType="application/vnd.openxmlformats-officedocument.presentationml.notesSlide+xml" PartName="/ppt/notesSlides/notesSlide679.xml"/>
  <Override ContentType="application/vnd.openxmlformats-officedocument.presentationml.notesSlide+xml" PartName="/ppt/notesSlides/notesSlide1064.xml"/>
  <Override ContentType="application/vnd.openxmlformats-officedocument.presentationml.notesSlide+xml" PartName="/ppt/notesSlides/notesSlide859.xml"/>
  <Override ContentType="application/vnd.openxmlformats-officedocument.presentationml.notesSlide+xml" PartName="/ppt/notesSlides/notesSlide1048.xml"/>
  <Override ContentType="application/vnd.openxmlformats-officedocument.presentationml.notesSlide+xml" PartName="/ppt/notesSlides/notesSlide291.xml"/>
  <Override ContentType="application/vnd.openxmlformats-officedocument.presentationml.notesSlide+xml" PartName="/ppt/notesSlides/notesSlide875.xml"/>
  <Override ContentType="application/vnd.openxmlformats-officedocument.presentationml.notesSlide+xml" PartName="/ppt/notesSlides/notesSlide1056.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689.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550.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867.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437.xml"/>
  <Override ContentType="application/vnd.openxmlformats-officedocument.presentationml.notesSlide+xml" PartName="/ppt/notesSlides/notesSlide259.xml"/>
  <Override ContentType="application/vnd.openxmlformats-officedocument.presentationml.notesSlide+xml" PartName="/ppt/notesSlides/notesSlide220.xml"/>
  <Override ContentType="application/vnd.openxmlformats-officedocument.presentationml.notesSlide+xml" PartName="/ppt/notesSlides/notesSlide631.xml"/>
  <Override ContentType="application/vnd.openxmlformats-officedocument.presentationml.notesSlide+xml" PartName="/ppt/notesSlides/notesSlide518.xml"/>
  <Override ContentType="application/vnd.openxmlformats-officedocument.presentationml.notesSlide+xml" PartName="/ppt/notesSlides/notesSlide178.xml"/>
  <Override ContentType="application/vnd.openxmlformats-officedocument.presentationml.notesSlide+xml" PartName="/ppt/notesSlides/notesSlide615.xml"/>
  <Override ContentType="application/vnd.openxmlformats-officedocument.presentationml.notesSlide+xml" PartName="/ppt/notesSlides/notesSlide135.xml"/>
  <Override ContentType="application/vnd.openxmlformats-officedocument.presentationml.notesSlide+xml" PartName="/ppt/notesSlides/notesSlide1028.xml"/>
  <Override ContentType="application/vnd.openxmlformats-officedocument.presentationml.notesSlide+xml" PartName="/ppt/notesSlides/notesSlide786.xml"/>
  <Override ContentType="application/vnd.openxmlformats-officedocument.presentationml.notesSlide+xml" PartName="/ppt/notesSlides/notesSlide93.xml"/>
  <Override ContentType="application/vnd.openxmlformats-officedocument.presentationml.notesSlide+xml" PartName="/ppt/notesSlides/notesSlide301.xml"/>
  <Override ContentType="application/vnd.openxmlformats-officedocument.presentationml.notesSlide+xml" PartName="/ppt/notesSlides/notesSlide804.xml"/>
  <Override ContentType="application/vnd.openxmlformats-officedocument.presentationml.notesSlide+xml" PartName="/ppt/notesSlides/notesSlide123.xml"/>
  <Override ContentType="application/vnd.openxmlformats-officedocument.presentationml.notesSlide+xml" PartName="/ppt/notesSlides/notesSlide14.xml"/>
  <Override ContentType="application/vnd.openxmlformats-officedocument.presentationml.notesSlide+xml" PartName="/ppt/notesSlides/notesSlide980.xml"/>
  <Override ContentType="application/vnd.openxmlformats-officedocument.presentationml.notesSlide+xml" PartName="/ppt/notesSlides/notesSlide216.xml"/>
  <Override ContentType="application/vnd.openxmlformats-officedocument.presentationml.notesSlide+xml" PartName="/ppt/notesSlides/notesSlide588.xml"/>
  <Override ContentType="application/vnd.openxmlformats-officedocument.presentationml.notesSlide+xml" PartName="/ppt/notesSlides/notesSlide774.xml"/>
  <Override ContentType="application/vnd.openxmlformats-officedocument.presentationml.notesSlide+xml" PartName="/ppt/notesSlides/notesSlide473.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944.xml"/>
  <Override ContentType="application/vnd.openxmlformats-officedocument.presentationml.notesSlide+xml" PartName="/ppt/notesSlides/notesSlide537.xml"/>
  <Override ContentType="application/vnd.openxmlformats-officedocument.presentationml.notesSlide+xml" PartName="/ppt/notesSlides/notesSlide693.xml"/>
  <Override ContentType="application/vnd.openxmlformats-officedocument.presentationml.notesSlide+xml" PartName="/ppt/notesSlides/notesSlide464.xml"/>
  <Override ContentType="application/vnd.openxmlformats-officedocument.presentationml.notesSlide+xml" PartName="/ppt/notesSlides/notesSlide901.xml"/>
  <Override ContentType="application/vnd.openxmlformats-officedocument.presentationml.notesSlide+xml" PartName="/ppt/notesSlides/notesSlide650.xml"/>
  <Override ContentType="application/vnd.openxmlformats-officedocument.presentationml.notesSlide+xml" PartName="/ppt/notesSlides/notesSlide643.xml"/>
  <Override ContentType="application/vnd.openxmlformats-officedocument.presentationml.notesSlide+xml" PartName="/ppt/notesSlides/notesSlide686.xml"/>
  <Override ContentType="application/vnd.openxmlformats-officedocument.presentationml.notesSlide+xml" PartName="/ppt/notesSlides/notesSlide279.xml"/>
  <Override ContentType="application/vnd.openxmlformats-officedocument.presentationml.notesSlide+xml" PartName="/ppt/notesSlides/notesSlide880.xml"/>
  <Override ContentType="application/vnd.openxmlformats-officedocument.presentationml.notesSlide+xml" PartName="/ppt/notesSlides/notesSlide1036.xml"/>
  <Override ContentType="application/vnd.openxmlformats-officedocument.presentationml.notesSlide+xml" PartName="/ppt/notesSlides/notesSlide872.xml"/>
  <Override ContentType="application/vnd.openxmlformats-officedocument.presentationml.notesSlide+xml" PartName="/ppt/notesSlides/notesSlide545.xml"/>
  <Override ContentType="application/vnd.openxmlformats-officedocument.presentationml.notesSlide+xml" PartName="/ppt/notesSlides/notesSlide731.xml"/>
  <Override ContentType="application/vnd.openxmlformats-officedocument.presentationml.notesSlide+xml" PartName="/ppt/notesSlides/notesSlide509.xml"/>
  <Override ContentType="application/vnd.openxmlformats-officedocument.presentationml.notesSlide+xml" PartName="/ppt/notesSlides/notesSlide402.xml"/>
  <Override ContentType="application/vnd.openxmlformats-officedocument.presentationml.notesSlide+xml" PartName="/ppt/notesSlides/notesSlide445.xml"/>
  <Override ContentType="application/vnd.openxmlformats-officedocument.presentationml.notesSlide+xml" PartName="/ppt/notesSlides/notesSlide80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1061.xml"/>
  <Override ContentType="application/vnd.openxmlformats-officedocument.presentationml.notesSlide+xml" PartName="/ppt/notesSlides/notesSlide364.xml"/>
  <Override ContentType="application/vnd.openxmlformats-officedocument.presentationml.notesSlide+xml" PartName="/ppt/notesSlides/notesSlide622.xml"/>
  <Override ContentType="application/vnd.openxmlformats-officedocument.presentationml.notesSlide+xml" PartName="/ppt/notesSlides/notesSlide953.xml"/>
  <Override ContentType="application/vnd.openxmlformats-officedocument.presentationml.notesSlide+xml" PartName="/ppt/notesSlides/notesSlide972.xml"/>
  <Override ContentType="application/vnd.openxmlformats-officedocument.presentationml.notesSlide+xml" PartName="/ppt/notesSlides/notesSlide618.xml"/>
  <Override ContentType="application/vnd.openxmlformats-officedocument.presentationml.notesSlide+xml" PartName="/ppt/notesSlides/notesSlide910.xml"/>
  <Override ContentType="application/vnd.openxmlformats-officedocument.presentationml.notesSlide+xml" PartName="/ppt/notesSlides/notesSlide716.xml"/>
  <Override ContentType="application/vnd.openxmlformats-officedocument.presentationml.notesSlide+xml" PartName="/ppt/notesSlides/notesSlide703.xml"/>
  <Override ContentType="application/vnd.openxmlformats-officedocument.presentationml.notesSlide+xml" PartName="/ppt/notesSlides/notesSlide759.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787.xml"/>
  <Override ContentType="application/vnd.openxmlformats-officedocument.presentationml.notesSlide+xml" PartName="/ppt/notesSlides/notesSlide97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795.xml"/>
  <Override ContentType="application/vnd.openxmlformats-officedocument.presentationml.notesSlide+xml" PartName="/ppt/notesSlides/notesSlide15.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215.xml"/>
  <Override ContentType="application/vnd.openxmlformats-officedocument.presentationml.notesSlide+xml" PartName="/ppt/notesSlides/notesSlide1057.xml"/>
  <Override ContentType="application/vnd.openxmlformats-officedocument.presentationml.notesSlide+xml" PartName="/ppt/notesSlides/notesSlide401.xml"/>
  <Override ContentType="application/vnd.openxmlformats-officedocument.presentationml.notesSlide+xml" PartName="/ppt/notesSlides/notesSlide444.xml"/>
  <Override ContentType="application/vnd.openxmlformats-officedocument.presentationml.notesSlide+xml" PartName="/ppt/notesSlides/notesSlide258.xml"/>
  <Override ContentType="application/vnd.openxmlformats-officedocument.presentationml.notesSlide+xml" PartName="/ppt/notesSlides/notesSlide1049.xml"/>
  <Override ContentType="application/vnd.openxmlformats-officedocument.presentationml.notesSlide+xml" PartName="/ppt/notesSlides/notesSlide939.xml"/>
  <Override ContentType="application/vnd.openxmlformats-officedocument.presentationml.notesSlide+xml" PartName="/ppt/notesSlides/notesSlide630.xml"/>
  <Override ContentType="application/vnd.openxmlformats-officedocument.presentationml.notesSlide+xml" PartName="/ppt/notesSlides/notesSlide292.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00.xml"/>
  <Override ContentType="application/vnd.openxmlformats-officedocument.presentationml.notesSlide+xml" PartName="/ppt/notesSlides/notesSlide551.xml"/>
  <Override ContentType="application/vnd.openxmlformats-officedocument.presentationml.notesSlide+xml" PartName="/ppt/notesSlides/notesSlide866.xml"/>
  <Override ContentType="application/vnd.openxmlformats-officedocument.presentationml.notesSlide+xml" PartName="/ppt/notesSlides/notesSlide122.xml"/>
  <Override ContentType="application/vnd.openxmlformats-officedocument.presentationml.notesSlide+xml" PartName="/ppt/notesSlides/notesSlide767.xml"/>
  <Override ContentType="application/vnd.openxmlformats-officedocument.presentationml.notesSlide+xml" PartName="/ppt/notesSlides/notesSlide1063.xml"/>
  <Override ContentType="application/vnd.openxmlformats-officedocument.presentationml.notesSlide+xml" PartName="/ppt/notesSlides/notesSlide221.xml"/>
  <Override ContentType="application/vnd.openxmlformats-officedocument.presentationml.notesSlide+xml" PartName="/ppt/notesSlides/notesSlide472.xml"/>
  <Override ContentType="application/vnd.openxmlformats-officedocument.presentationml.notesSlide+xml" PartName="/ppt/notesSlides/notesSlide724.xml"/>
  <Override ContentType="application/vnd.openxmlformats-officedocument.presentationml.notesSlide+xml" PartName="/ppt/notesSlides/notesSlide902.xml"/>
  <Override ContentType="application/vnd.openxmlformats-officedocument.presentationml.notesSlide+xml" PartName="/ppt/notesSlides/notesSlide517.xml"/>
  <Override ContentType="application/vnd.openxmlformats-officedocument.presentationml.notesSlide+xml" PartName="/ppt/notesSlides/notesSlide945.xml"/>
  <Override ContentType="application/vnd.openxmlformats-officedocument.presentationml.notesSlide+xml" PartName="/ppt/notesSlides/notesSlide688.xml"/>
  <Override ContentType="application/vnd.openxmlformats-officedocument.presentationml.notesSlide+xml" PartName="/ppt/notesSlides/notesSlide136.xml"/>
  <Override ContentType="application/vnd.openxmlformats-officedocument.presentationml.notesSlide+xml" PartName="/ppt/notesSlides/notesSlide1029.xml"/>
  <Override ContentType="application/vnd.openxmlformats-officedocument.presentationml.notesSlide+xml" PartName="/ppt/notesSlides/notesSlide359.xml"/>
  <Override ContentType="application/vnd.openxmlformats-officedocument.presentationml.notesSlide+xml" PartName="/ppt/notesSlides/notesSlide617.xml"/>
  <Override ContentType="application/vnd.openxmlformats-officedocument.presentationml.notesSlide+xml" PartName="/ppt/notesSlides/notesSlide766.xml"/>
  <Override ContentType="application/vnd.openxmlformats-officedocument.presentationml.notesSlide+xml" PartName="/ppt/notesSlides/notesSlide723.xml"/>
  <Override ContentType="application/vnd.openxmlformats-officedocument.presentationml.notesSlide+xml" PartName="/ppt/notesSlides/notesSlide544.xml"/>
  <Override ContentType="application/vnd.openxmlformats-officedocument.presentationml.notesSlide+xml" PartName="/ppt/notesSlides/notesSlide587.xml"/>
  <Override ContentType="application/vnd.openxmlformats-officedocument.presentationml.notesSlide+xml" PartName="/ppt/notesSlides/notesSlide730.xml"/>
  <Override ContentType="application/vnd.openxmlformats-officedocument.presentationml.notesSlide+xml" PartName="/ppt/notesSlides/notesSlide438.xml"/>
  <Override ContentType="application/vnd.openxmlformats-officedocument.presentationml.notesSlide+xml" PartName="/ppt/notesSlides/notesSlide802.xml"/>
  <Override ContentType="application/vnd.openxmlformats-officedocument.presentationml.notesSlide+xml" PartName="/ppt/notesSlides/notesSlide393.xml"/>
  <Override ContentType="application/vnd.openxmlformats-officedocument.presentationml.notesSlide+xml" PartName="/ppt/notesSlides/notesSlide1035.xml"/>
  <Override ContentType="application/vnd.openxmlformats-officedocument.presentationml.notesSlide+xml" PartName="/ppt/notesSlides/notesSlide209.xml"/>
  <Override ContentType="application/vnd.openxmlformats-officedocument.presentationml.notesSlide+xml" PartName="/ppt/notesSlides/notesSlide465.xml"/>
  <Override ContentType="application/vnd.openxmlformats-officedocument.presentationml.notesSlide+xml" PartName="/ppt/notesSlides/notesSlide651.xml"/>
  <Override ContentType="application/vnd.openxmlformats-officedocument.presentationml.notesSlide+xml" PartName="/ppt/notesSlides/notesSlide21.xml"/>
  <Override ContentType="application/vnd.openxmlformats-officedocument.presentationml.notesSlide+xml" PartName="/ppt/notesSlides/notesSlide694.xml"/>
  <Override ContentType="application/vnd.openxmlformats-officedocument.presentationml.notesSlide+xml" PartName="/ppt/notesSlides/notesSlide952.xml"/>
  <Override ContentType="application/vnd.openxmlformats-officedocument.presentationml.notesSlide+xml" PartName="/ppt/notesSlides/notesSlide623.xml"/>
  <Override ContentType="application/vnd.openxmlformats-officedocument.presentationml.notesSlide+xml" PartName="/ppt/notesSlides/notesSlide365.xml"/>
  <Override ContentType="application/vnd.openxmlformats-officedocument.presentationml.notesSlide+xml" PartName="/ppt/notesSlides/notesSlide830.xml"/>
  <Override ContentType="application/vnd.openxmlformats-officedocument.presentationml.notesSlide+xml" PartName="/ppt/notesSlides/notesSlide873.xml"/>
  <Override ContentType="application/vnd.openxmlformats-officedocument.presentationml.notesSlide+xml" PartName="/ppt/notesSlides/notesSlide717.xml"/>
  <Override ContentType="application/vnd.openxmlformats-officedocument.presentationml.notesSlide+xml" PartName="/ppt/notesSlides/notesSlide79.xml"/>
  <Override ContentType="application/vnd.openxmlformats-officedocument.presentationml.notesSlide+xml" PartName="/ppt/notesSlides/notesSlide839.xml"/>
  <Override ContentType="application/vnd.openxmlformats-officedocument.presentationml.notesSlide+xml" PartName="/ppt/notesSlides/notesSlide538.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322.xml"/>
  <Override ContentType="application/vnd.openxmlformats-officedocument.presentationml.notesSlide+xml" PartName="/ppt/notesSlides/notesSlide794.xml"/>
  <Override ContentType="application/vnd.openxmlformats-officedocument.presentationml.notesSlide+xml" PartName="/ppt/notesSlides/notesSlide67.xml"/>
  <Override ContentType="application/vnd.openxmlformats-officedocument.presentationml.notesSlide+xml" PartName="/ppt/notesSlides/notesSlide990.xml"/>
  <Override ContentType="application/vnd.openxmlformats-officedocument.presentationml.notesSlide+xml" PartName="/ppt/notesSlides/notesSlide893.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362.xml"/>
  <Override ContentType="application/vnd.openxmlformats-officedocument.presentationml.notesSlide+xml" PartName="/ppt/notesSlides/notesSlide788.xml"/>
  <Override ContentType="application/vnd.openxmlformats-officedocument.presentationml.notesSlide+xml" PartName="/ppt/notesSlides/notesSlide176.xml"/>
  <Override ContentType="application/vnd.openxmlformats-officedocument.presentationml.notesSlide+xml" PartName="/ppt/notesSlides/notesSlide702.xml"/>
  <Override ContentType="application/vnd.openxmlformats-officedocument.presentationml.notesSlide+xml" PartName="/ppt/notesSlides/notesSlide877.xml"/>
  <Override ContentType="application/vnd.openxmlformats-officedocument.presentationml.notesSlide+xml" PartName="/ppt/notesSlides/notesSlide974.xml"/>
  <Override ContentType="application/vnd.openxmlformats-officedocument.presentationml.notesSlide+xml" PartName="/ppt/notesSlides/notesSlide1066.xml"/>
  <Override ContentType="application/vnd.openxmlformats-officedocument.presentationml.notesSlide+xml" PartName="/ppt/notesSlides/notesSlide435.xml"/>
  <Override ContentType="application/vnd.openxmlformats-officedocument.presentationml.notesSlide+xml" PartName="/ppt/notesSlides/notesSlide621.xml"/>
  <Override ContentType="application/vnd.openxmlformats-officedocument.presentationml.notesSlide+xml" PartName="/ppt/notesSlides/notesSlide709.xml"/>
  <Override ContentType="application/vnd.openxmlformats-officedocument.presentationml.notesSlide+xml" PartName="/ppt/notesSlides/notesSlide346.xml"/>
  <Override ContentType="application/vnd.openxmlformats-officedocument.presentationml.notesSlide+xml" PartName="/ppt/notesSlides/notesSlide532.xml"/>
  <Override ContentType="application/vnd.openxmlformats-officedocument.presentationml.notesSlide+xml" PartName="/ppt/notesSlides/notesSlide989.xml"/>
  <Override ContentType="application/vnd.openxmlformats-officedocument.presentationml.notesSlide+xml" PartName="/ppt/notesSlides/notesSlide806.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903.xml"/>
  <Override ContentType="application/vnd.openxmlformats-officedocument.presentationml.notesSlide+xml" PartName="/ppt/notesSlides/notesSlide1082.xml"/>
  <Override ContentType="application/vnd.openxmlformats-officedocument.presentationml.notesSlide+xml" PartName="/ppt/notesSlides/notesSlide419.xml"/>
  <Override ContentType="application/vnd.openxmlformats-officedocument.presentationml.notesSlide+xml" PartName="/ppt/notesSlides/notesSlide773.xml"/>
  <Override ContentType="application/vnd.openxmlformats-officedocument.presentationml.notesSlide+xml" PartName="/ppt/notesSlides/notesSlide234.xml"/>
  <Override ContentType="application/vnd.openxmlformats-officedocument.presentationml.notesSlide+xml" PartName="/ppt/notesSlides/notesSlide547.xml"/>
  <Override ContentType="application/vnd.openxmlformats-officedocument.presentationml.notesSlide+xml" PartName="/ppt/notesSlides/notesSlide331.xml"/>
  <Override ContentType="application/vnd.openxmlformats-officedocument.presentationml.notesSlide+xml" PartName="/ppt/notesSlides/notesSlide692.xml"/>
  <Override ContentType="application/vnd.openxmlformats-officedocument.presentationml.notesSlide+xml" PartName="/ppt/notesSlides/notesSlide822.xml"/>
  <Override ContentType="application/vnd.openxmlformats-officedocument.presentationml.notesSlide+xml" PartName="/ppt/notesSlides/notesSlide1051.xml"/>
  <Override ContentType="application/vnd.openxmlformats-officedocument.presentationml.notesSlide+xml" PartName="/ppt/notesSlides/notesSlide846.xml"/>
  <Override ContentType="application/vnd.openxmlformats-officedocument.presentationml.notesSlide+xml" PartName="/ppt/notesSlides/notesSlide490.xml"/>
  <Override ContentType="application/vnd.openxmlformats-officedocument.presentationml.notesSlide+xml" PartName="/ppt/notesSlides/notesSlide765.xml"/>
  <Override ContentType="application/vnd.openxmlformats-officedocument.presentationml.notesSlide+xml" PartName="/ppt/notesSlides/notesSlide951.xml"/>
  <Override ContentType="application/vnd.openxmlformats-officedocument.presentationml.notesSlide+xml" PartName="/ppt/notesSlides/notesSlide1050.xml"/>
  <Override ContentType="application/vnd.openxmlformats-officedocument.presentationml.notesSlide+xml" PartName="/ppt/notesSlides/notesSlide676.xml"/>
  <Override ContentType="application/vnd.openxmlformats-officedocument.presentationml.notesSlide+xml" PartName="/ppt/notesSlides/notesSlide838.xml"/>
  <Override ContentType="application/vnd.openxmlformats-officedocument.presentationml.notesSlide+xml" PartName="/ppt/notesSlides/notesSlide377.xml"/>
  <Override ContentType="application/vnd.openxmlformats-officedocument.presentationml.notesSlide+xml" PartName="/ppt/notesSlides/notesSlide660.xml"/>
  <Override ContentType="application/vnd.openxmlformats-officedocument.presentationml.notesSlide+xml" PartName="/ppt/notesSlides/notesSlide748.xml"/>
  <Override ContentType="application/vnd.openxmlformats-officedocument.presentationml.notesSlide+xml" PartName="/ppt/notesSlides/notesSlide934.xml"/>
  <Override ContentType="application/vnd.openxmlformats-officedocument.presentationml.notesSlide+xml" PartName="/ppt/notesSlides/notesSlide404.xml"/>
  <Override ContentType="application/vnd.openxmlformats-officedocument.presentationml.notesSlide+xml" PartName="/ppt/notesSlides/notesSlide1027.xml"/>
  <Override ContentType="application/vnd.openxmlformats-officedocument.presentationml.notesSlide+xml" PartName="/ppt/notesSlides/notesSlide144.xml"/>
  <Override ContentType="application/vnd.openxmlformats-officedocument.presentationml.notesSlide+xml" PartName="/ppt/notesSlides/notesSlide750.xml"/>
  <Override ContentType="application/vnd.openxmlformats-officedocument.presentationml.notesSlide+xml" PartName="/ppt/notesSlides/notesSlide475.xml"/>
  <Override ContentType="application/vnd.openxmlformats-officedocument.presentationml.notesSlide+xml" PartName="/ppt/notesSlides/notesSlide52.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637.xml"/>
  <Override ContentType="application/vnd.openxmlformats-officedocument.presentationml.notesSlide+xml" PartName="/ppt/notesSlides/notesSlide5.xml"/>
  <Override ContentType="application/vnd.openxmlformats-officedocument.presentationml.notesSlide+xml" PartName="/ppt/notesSlides/notesSlide966.xml"/>
  <Override ContentType="application/vnd.openxmlformats-officedocument.presentationml.notesSlide+xml" PartName="/ppt/notesSlides/notesSlide949.xml"/>
  <Override ContentType="application/vnd.openxmlformats-officedocument.presentationml.notesSlide+xml" PartName="/ppt/notesSlides/notesSlide605.xml"/>
  <Override ContentType="application/vnd.openxmlformats-officedocument.presentationml.notesSlide+xml" PartName="/ppt/notesSlides/notesSlide831.xml"/>
  <Override ContentType="application/vnd.openxmlformats-officedocument.presentationml.notesSlide+xml" PartName="/ppt/notesSlides/notesSlide861.xml"/>
  <Override ContentType="application/vnd.openxmlformats-officedocument.presentationml.notesSlide+xml" PartName="/ppt/notesSlides/notesSlide919.xml"/>
  <Override ContentType="application/vnd.openxmlformats-officedocument.presentationml.notesSlide+xml" PartName="/ppt/notesSlides/notesSlide1012.xml"/>
  <Override ContentType="application/vnd.openxmlformats-officedocument.presentationml.notesSlide+xml" PartName="/ppt/notesSlides/notesSlide733.xml"/>
  <Override ContentType="application/vnd.openxmlformats-officedocument.presentationml.notesSlide+xml" PartName="/ppt/notesSlides/notesSlide876.xml"/>
  <Override ContentType="application/vnd.openxmlformats-officedocument.presentationml.notesSlide+xml" PartName="/ppt/notesSlides/notesSlide290.xml"/>
  <Override ContentType="application/vnd.openxmlformats-officedocument.presentationml.notesSlide+xml" PartName="/ppt/notesSlides/notesSlide418.xml"/>
  <Override ContentType="application/vnd.openxmlformats-officedocument.presentationml.notesSlide+xml" PartName="/ppt/notesSlides/notesSlide965.xml"/>
  <Override ContentType="application/vnd.openxmlformats-officedocument.presentationml.notesSlide+xml" PartName="/ppt/notesSlides/notesSlide274.xml"/>
  <Override ContentType="application/vnd.openxmlformats-officedocument.presentationml.notesSlide+xml" PartName="/ppt/notesSlides/notesSlide604.xml"/>
  <Override ContentType="application/vnd.openxmlformats-officedocument.presentationml.notesSlide+xml" PartName="/ppt/notesSlides/notesSlide779.xml"/>
  <Override ContentType="application/vnd.openxmlformats-officedocument.presentationml.notesSlide+xml" PartName="/ppt/notesSlides/notesSlide84.xml"/>
  <Override ContentType="application/vnd.openxmlformats-officedocument.presentationml.notesSlide+xml" PartName="/ppt/notesSlides/notesSlide345.xml"/>
  <Override ContentType="application/vnd.openxmlformats-officedocument.presentationml.notesSlide+xml" PartName="/ppt/notesSlides/notesSlide620.xml"/>
  <Override ContentType="application/vnd.openxmlformats-officedocument.presentationml.notesSlide+xml" PartName="/ppt/notesSlides/notesSlide892.xml"/>
  <Override ContentType="application/vnd.openxmlformats-officedocument.presentationml.notesSlide+xml" PartName="/ppt/notesSlides/notesSlide507.xml"/>
  <Override ContentType="application/vnd.openxmlformats-officedocument.presentationml.notesSlide+xml" PartName="/ppt/notesSlides/notesSlide1065.xml"/>
  <Override ContentType="application/vnd.openxmlformats-officedocument.presentationml.notesSlide+xml" PartName="/ppt/notesSlides/notesSlide531.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90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564.xml"/>
  <Override ContentType="application/vnd.openxmlformats-officedocument.presentationml.notesSlide+xml" PartName="/ppt/notesSlides/notesSlide691.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289.xml"/>
  <Override ContentType="application/vnd.openxmlformats-officedocument.presentationml.notesSlide+xml" PartName="/ppt/notesSlides/notesSlide805.xml"/>
  <Override ContentType="application/vnd.openxmlformats-officedocument.presentationml.notesSlide+xml" PartName="/ppt/notesSlides/notesSlide217.xml"/>
  <Override ContentType="application/vnd.openxmlformats-officedocument.presentationml.notesSlide+xml" PartName="/ppt/notesSlides/notesSlide708.xml"/>
  <Override ContentType="application/vnd.openxmlformats-officedocument.presentationml.notesSlide+xml" PartName="/ppt/notesSlides/notesSlide821.xml"/>
  <Override ContentType="application/vnd.openxmlformats-officedocument.presentationml.notesSlide+xml" PartName="/ppt/notesSlides/notesSlide436.xml"/>
  <Override ContentType="application/vnd.openxmlformats-officedocument.presentationml.notesSlide+xml" PartName="/ppt/notesSlides/notesSlide950.xml"/>
  <Override ContentType="application/vnd.openxmlformats-officedocument.presentationml.notesSlide+xml" PartName="/ppt/notesSlides/notesSlide578.xml"/>
  <Override ContentType="application/vnd.openxmlformats-officedocument.presentationml.notesSlide+xml" PartName="/ppt/notesSlides/notesSlide675.xml"/>
  <Override ContentType="application/vnd.openxmlformats-officedocument.presentationml.notesSlide+xml" PartName="/ppt/notesSlides/notesSlide975.xml"/>
  <Override ContentType="application/vnd.openxmlformats-officedocument.presentationml.notesSlide+xml" PartName="/ppt/notesSlides/notesSlide27.xml"/>
  <Override ContentType="application/vnd.openxmlformats-officedocument.presentationml.notesSlide+xml" PartName="/ppt/notesSlides/notesSlide1081.xml"/>
  <Override ContentType="application/vnd.openxmlformats-officedocument.presentationml.notesSlide+xml" PartName="/ppt/notesSlides/notesSlide960.xml"/>
  <Override ContentType="application/vnd.openxmlformats-officedocument.presentationml.notesSlide+xml" PartName="/ppt/notesSlides/notesSlide1026.xml"/>
  <Override ContentType="application/vnd.openxmlformats-officedocument.presentationml.notesSlide+xml" PartName="/ppt/notesSlides/notesSlide235.xml"/>
  <Override ContentType="application/vnd.openxmlformats-officedocument.presentationml.notesSlide+xml" PartName="/ppt/notesSlides/notesSlide1009.xml"/>
  <Override ContentType="application/vnd.openxmlformats-officedocument.presentationml.notesSlide+xml" PartName="/ppt/notesSlides/notesSlide28.xml"/>
  <Override ContentType="application/vnd.openxmlformats-officedocument.presentationml.notesSlide+xml" PartName="/ppt/notesSlides/notesSlide847.xml"/>
  <Override ContentType="application/vnd.openxmlformats-officedocument.presentationml.notesSlide+xml" PartName="/ppt/notesSlides/notesSlide546.xml"/>
  <Override ContentType="application/vnd.openxmlformats-officedocument.presentationml.notesSlide+xml" PartName="/ppt/notesSlides/notesSlide12.xml"/>
  <Override ContentType="application/vnd.openxmlformats-officedocument.presentationml.notesSlide+xml" PartName="/ppt/notesSlides/notesSlide474.xml"/>
  <Override ContentType="application/vnd.openxmlformats-officedocument.presentationml.notesSlide+xml" PartName="/ppt/notesSlides/notesSlide732.xml"/>
  <Override ContentType="application/vnd.openxmlformats-officedocument.presentationml.notesSlide+xml" PartName="/ppt/notesSlides/notesSlide563.xml"/>
  <Override ContentType="application/vnd.openxmlformats-officedocument.presentationml.notesSlide+xml" PartName="/ppt/notesSlides/notesSlide909.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579.xml"/>
  <Override ContentType="application/vnd.openxmlformats-officedocument.presentationml.notesSlide+xml" PartName="/ppt/notesSlides/notesSlide218.xml"/>
  <Override ContentType="application/vnd.openxmlformats-officedocument.presentationml.notesSlide+xml" PartName="/ppt/notesSlides/notesSlide130.xml"/>
  <Override ContentType="application/vnd.openxmlformats-officedocument.presentationml.notesSlide+xml" PartName="/ppt/notesSlides/notesSlide307.xml"/>
  <Override ContentType="application/vnd.openxmlformats-officedocument.presentationml.notesSlide+xml" PartName="/ppt/notesSlides/notesSlide837.xml"/>
  <Override ContentType="application/vnd.openxmlformats-officedocument.presentationml.notesSlide+xml" PartName="/ppt/notesSlides/notesSlide491.xml"/>
  <Override ContentType="application/vnd.openxmlformats-officedocument.presentationml.notesSlide+xml" PartName="/ppt/notesSlides/notesSlide378.xml"/>
  <Override ContentType="application/vnd.openxmlformats-officedocument.presentationml.notesSlide+xml" PartName="/ppt/notesSlides/notesSlide636.xml"/>
  <Override ContentType="application/vnd.openxmlformats-officedocument.presentationml.notesSlide+xml" PartName="/ppt/notesSlides/notesSlide619.xml"/>
  <Override ContentType="application/vnd.openxmlformats-officedocument.presentationml.notesSlide+xml" PartName="/ppt/notesSlides/notesSlide747.xml"/>
  <Override ContentType="application/vnd.openxmlformats-officedocument.presentationml.notesSlide+xml" PartName="/ppt/notesSlides/notesSlide1011.xml"/>
  <Override ContentType="application/vnd.openxmlformats-officedocument.presentationml.notesSlide+xml" PartName="/ppt/notesSlides/notesSlide403.xml"/>
  <Override ContentType="application/vnd.openxmlformats-officedocument.presentationml.notesSlide+xml" PartName="/ppt/notesSlides/notesSlide860.xml"/>
  <Override ContentType="application/vnd.openxmlformats-officedocument.presentationml.notesSlide+xml" PartName="/ppt/notesSlides/notesSlide162.xml"/>
  <Override ContentType="application/vnd.openxmlformats-officedocument.presentationml.notesSlide+xml" PartName="/ppt/notesSlides/notesSlide420.xml"/>
  <Override ContentType="application/vnd.openxmlformats-officedocument.presentationml.notesSlide+xml" PartName="/ppt/notesSlides/notesSlide508.xml"/>
  <Override ContentType="application/vnd.openxmlformats-officedocument.presentationml.notesSlide+xml" PartName="/ppt/notesSlides/notesSlide145.xml"/>
  <Override ContentType="application/vnd.openxmlformats-officedocument.presentationml.notesSlide+xml" PartName="/ppt/notesSlides/notesSlide83.xml"/>
  <Override ContentType="application/vnd.openxmlformats-officedocument.presentationml.notesSlide+xml" PartName="/ppt/notesSlides/notesSlide764.xml"/>
  <Override ContentType="application/vnd.openxmlformats-officedocument.presentationml.notesSlide+xml" PartName="/ppt/notesSlides/notesSlide489.xml"/>
  <Override ContentType="application/vnd.openxmlformats-officedocument.presentationml.notesSlide+xml" PartName="/ppt/notesSlides/notesSlide66.xml"/>
  <Override ContentType="application/vnd.openxmlformats-officedocument.presentationml.notesSlide+xml" PartName="/ppt/notesSlides/notesSlide905.xml"/>
  <Override ContentType="application/vnd.openxmlformats-officedocument.presentationml.notesSlide+xml" PartName="/ppt/notesSlides/notesSlide948.xml"/>
  <Override ContentType="application/vnd.openxmlformats-officedocument.presentationml.notesSlide+xml" PartName="/ppt/notesSlides/notesSlide808.xml"/>
  <Override ContentType="application/vnd.openxmlformats-officedocument.presentationml.notesSlide+xml" PartName="/ppt/notesSlides/notesSlide3.xml"/>
  <Override ContentType="application/vnd.openxmlformats-officedocument.presentationml.notesSlide+xml" PartName="/ppt/notesSlides/notesSlide1080.xml"/>
  <Override ContentType="application/vnd.openxmlformats-officedocument.presentationml.notesSlide+xml" PartName="/ppt/notesSlides/notesSlide461.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964.xml"/>
  <Override ContentType="application/vnd.openxmlformats-officedocument.presentationml.notesSlide+xml" PartName="/ppt/notesSlides/notesSlide921.xml"/>
  <Override ContentType="application/vnd.openxmlformats-officedocument.presentationml.notesSlide+xml" PartName="/ppt/notesSlides/notesSlide778.xml"/>
  <Override ContentType="application/vnd.openxmlformats-officedocument.presentationml.notesSlide+xml" PartName="/ppt/notesSlides/notesSlide549.xml"/>
  <Override ContentType="application/vnd.openxmlformats-officedocument.presentationml.notesSlide+xml" PartName="/ppt/notesSlides/notesSlide735.xml"/>
  <Override ContentType="application/vnd.openxmlformats-officedocument.presentationml.notesSlide+xml" PartName="/ppt/notesSlides/notesSlide506.xml"/>
  <Override ContentType="application/vnd.openxmlformats-officedocument.presentationml.notesSlide+xml" PartName="/ppt/notesSlides/notesSlide690.xml"/>
  <Override ContentType="application/vnd.openxmlformats-officedocument.presentationml.notesSlide+xml" PartName="/ppt/notesSlides/notesSlide360.xml"/>
  <Override ContentType="application/vnd.openxmlformats-officedocument.presentationml.notesSlide+xml" PartName="/ppt/notesSlides/notesSlide534.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577.xml"/>
  <Override ContentType="application/vnd.openxmlformats-officedocument.presentationml.notesSlide+xml" PartName="/ppt/notesSlides/notesSlide976.xml"/>
  <Override ContentType="application/vnd.openxmlformats-officedocument.presentationml.notesSlide+xml" PartName="/ppt/notesSlides/notesSlide836.xml"/>
  <Override ContentType="application/vnd.openxmlformats-officedocument.presentationml.notesSlide+xml" PartName="/ppt/notesSlides/notesSlide879.xml"/>
  <Override ContentType="application/vnd.openxmlformats-officedocument.presentationml.notesSlide+xml" PartName="/ppt/notesSlides/notesSlide69.xml"/>
  <Override ContentType="application/vnd.openxmlformats-officedocument.presentationml.notesSlide+xml" PartName="/ppt/notesSlides/notesSlide933.xml"/>
  <Override ContentType="application/vnd.openxmlformats-officedocument.presentationml.notesSlide+xml" PartName="/ppt/notesSlides/notesSlide26.xml"/>
  <Override ContentType="application/vnd.openxmlformats-officedocument.presentationml.notesSlide+xml" PartName="/ppt/notesSlides/notesSlide992.xml"/>
  <Override ContentType="application/vnd.openxmlformats-officedocument.presentationml.notesSlide+xml" PartName="/ppt/notesSlides/notesSlide707.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662.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791.xml"/>
  <Override ContentType="application/vnd.openxmlformats-officedocument.presentationml.notesSlide+xml" PartName="/ppt/notesSlides/notesSlide97.xml"/>
  <Override ContentType="application/vnd.openxmlformats-officedocument.presentationml.notesSlide+xml" PartName="/ppt/notesSlides/notesSlide189.xml"/>
  <Override ContentType="application/vnd.openxmlformats-officedocument.presentationml.notesSlide+xml" PartName="/ppt/notesSlides/notesSlide375.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607.xml"/>
  <Override ContentType="application/vnd.openxmlformats-officedocument.presentationml.notesSlide+xml" PartName="/ppt/notesSlides/notesSlide961.xml"/>
  <Override ContentType="application/vnd.openxmlformats-officedocument.presentationml.notesSlide+xml" PartName="/ppt/notesSlides/notesSlide562.xml"/>
  <Override ContentType="application/vnd.openxmlformats-officedocument.presentationml.notesSlide+xml" PartName="/ppt/notesSlides/notesSlide908.xml"/>
  <Override ContentType="application/vnd.openxmlformats-officedocument.presentationml.notesSlide+xml" PartName="/ppt/notesSlides/notesSlide820.xml"/>
  <Override ContentType="application/vnd.openxmlformats-officedocument.presentationml.notesSlide+xml" PartName="/ppt/notesSlides/notesSlide1053.xml"/>
  <Override ContentType="application/vnd.openxmlformats-officedocument.presentationml.notesSlide+xml" PartName="/ppt/notesSlides/notesSlide863.xml"/>
  <Override ContentType="application/vnd.openxmlformats-officedocument.presentationml.notesSlide+xml" PartName="/ppt/notesSlides/notesSlide131.xml"/>
  <Override ContentType="application/vnd.openxmlformats-officedocument.presentationml.notesSlide+xml" PartName="/ppt/notesSlides/notesSlide720.xml"/>
  <Override ContentType="application/vnd.openxmlformats-officedocument.presentationml.notesSlide+xml" PartName="/ppt/notesSlides/notesSlide1010.xml"/>
  <Override ContentType="application/vnd.openxmlformats-officedocument.presentationml.notesSlide+xml" PartName="/ppt/notesSlides/notesSlide763.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678.xml"/>
  <Override ContentType="application/vnd.openxmlformats-officedocument.presentationml.notesSlide+xml" PartName="/ppt/notesSlides/notesSlide304.xml"/>
  <Override ContentType="application/vnd.openxmlformats-officedocument.presentationml.notesSlide+xml" PartName="/ppt/notesSlides/notesSlide635.xml"/>
  <Override ContentType="application/vnd.openxmlformats-officedocument.presentationml.notesSlide+xml" PartName="/ppt/notesSlides/notesSlide979.xml"/>
  <Override ContentType="application/vnd.openxmlformats-officedocument.presentationml.notesSlide+xml" PartName="/ppt/notesSlides/notesSlide936.xml"/>
  <Override ContentType="application/vnd.openxmlformats-officedocument.presentationml.notesSlide+xml" PartName="/ppt/notesSlides/notesSlide590.xml"/>
  <Override ContentType="application/vnd.openxmlformats-officedocument.presentationml.notesSlide+xml" PartName="/ppt/notesSlides/notesSlide891.xml"/>
  <Override ContentType="application/vnd.openxmlformats-officedocument.presentationml.notesSlide+xml" PartName="/ppt/notesSlides/notesSlide1025.xml"/>
  <Override ContentType="application/vnd.openxmlformats-officedocument.presentationml.notesSlide+xml" PartName="/ppt/notesSlides/notesSlide1068.xml"/>
  <Override ContentType="application/vnd.openxmlformats-officedocument.presentationml.notesSlide+xml" PartName="/ppt/notesSlides/notesSlide1039.xml"/>
  <Override ContentType="application/vnd.openxmlformats-officedocument.presentationml.notesSlide+xml" PartName="/ppt/notesSlides/notesSlide248.xml"/>
  <Override ContentType="application/vnd.openxmlformats-officedocument.presentationml.notesSlide+xml" PartName="/ppt/notesSlides/notesSlide477.xml"/>
  <Override ContentType="application/vnd.openxmlformats-officedocument.presentationml.notesSlide+xml" PartName="/ppt/notesSlides/notesSlide434.xml"/>
  <Override ContentType="application/vnd.openxmlformats-officedocument.presentationml.notesSlide+xml" PartName="/ppt/notesSlides/notesSlide460.xml"/>
  <Override ContentType="application/vnd.openxmlformats-officedocument.presentationml.notesSlide+xml" PartName="/ppt/notesSlides/notesSlide576.xml"/>
  <Override ContentType="application/vnd.openxmlformats-officedocument.presentationml.notesSlide+xml" PartName="/ppt/notesSlides/notesSlide762.xml"/>
  <Override ContentType="application/vnd.openxmlformats-officedocument.presentationml.notesSlide+xml" PartName="/ppt/notesSlides/notesSlide68.xml"/>
  <Override ContentType="application/vnd.openxmlformats-officedocument.presentationml.notesSlide+xml" PartName="/ppt/notesSlides/notesSlide991.xml"/>
  <Override ContentType="application/vnd.openxmlformats-officedocument.presentationml.notesSlide+xml" PartName="/ppt/notesSlides/notesSlide807.xml"/>
  <Override ContentType="application/vnd.openxmlformats-officedocument.presentationml.notesSlide+xml" PartName="/ppt/notesSlides/notesSlide205.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661.xml"/>
  <Override ContentType="application/vnd.openxmlformats-officedocument.presentationml.notesSlide+xml" PartName="/ppt/notesSlides/notesSlide233.xml"/>
  <Override ContentType="application/vnd.openxmlformats-officedocument.presentationml.notesSlide+xml" PartName="/ppt/notesSlides/notesSlide548.xml"/>
  <Override ContentType="application/vnd.openxmlformats-officedocument.presentationml.notesSlide+xml" PartName="/ppt/notesSlides/notesSlide920.xml"/>
  <Override ContentType="application/vnd.openxmlformats-officedocument.presentationml.notesSlide+xml" PartName="/ppt/notesSlides/notesSlide505.xml"/>
  <Override ContentType="application/vnd.openxmlformats-officedocument.presentationml.notesSlide+xml" PartName="/ppt/notesSlides/notesSlide533.xml"/>
  <Override ContentType="application/vnd.openxmlformats-officedocument.presentationml.notesSlide+xml" PartName="/ppt/notesSlides/notesSlide80.xml"/>
  <Override ContentType="application/vnd.openxmlformats-officedocument.presentationml.notesSlide+xml" PartName="/ppt/notesSlides/notesSlide449.xml"/>
  <Override ContentType="application/vnd.openxmlformats-officedocument.presentationml.notesSlide+xml" PartName="/ppt/notesSlides/notesSlide361.xml"/>
  <Override ContentType="application/vnd.openxmlformats-officedocument.presentationml.notesSlide+xml" PartName="/ppt/notesSlides/notesSlide406.xml"/>
  <Override ContentType="application/vnd.openxmlformats-officedocument.presentationml.notesSlide+xml" PartName="/ppt/notesSlides/notesSlide790.xml"/>
  <Override ContentType="application/vnd.openxmlformats-officedocument.presentationml.notesSlide+xml" PartName="/ppt/notesSlides/notesSlide963.xml"/>
  <Override ContentType="application/vnd.openxmlformats-officedocument.presentationml.notesSlide+xml" PartName="/ppt/notesSlides/notesSlide2.xml"/>
  <Override ContentType="application/vnd.openxmlformats-officedocument.presentationml.notesSlide+xml" PartName="/ppt/notesSlides/notesSlide835.xml"/>
  <Override ContentType="application/vnd.openxmlformats-officedocument.presentationml.notesSlide+xml" PartName="/ppt/notesSlides/notesSlide878.xml"/>
  <Override ContentType="application/vnd.openxmlformats-officedocument.presentationml.notesSlide+xml" PartName="/ppt/notesSlides/notesSlide749.xml"/>
  <Override ContentType="application/vnd.openxmlformats-officedocument.presentationml.notesSlide+xml" PartName="/ppt/notesSlides/notesSlide935.xml"/>
  <Override ContentType="application/vnd.openxmlformats-officedocument.presentationml.notesSlide+xml" PartName="/ppt/notesSlides/notesSlide978.xml"/>
  <Override ContentType="application/vnd.openxmlformats-officedocument.presentationml.notesSlide+xml" PartName="/ppt/notesSlides/notesSlide260.xml"/>
  <Override ContentType="application/vnd.openxmlformats-officedocument.presentationml.notesSlide+xml" PartName="/ppt/notesSlides/notesSlide448.xml"/>
  <Override ContentType="application/vnd.openxmlformats-officedocument.presentationml.notesSlide+xml" PartName="/ppt/notesSlides/notesSlide634.xml"/>
  <Override ContentType="application/vnd.openxmlformats-officedocument.presentationml.notesSlide+xml" PartName="/ppt/notesSlides/notesSlide405.xml"/>
  <Override ContentType="application/vnd.openxmlformats-officedocument.presentationml.notesSlide+xml" PartName="/ppt/notesSlides/notesSlide561.xml"/>
  <Override ContentType="application/vnd.openxmlformats-officedocument.presentationml.notesSlide+xml" PartName="/ppt/notesSlides/notesSlide706.xml"/>
  <Override ContentType="application/vnd.openxmlformats-officedocument.presentationml.notesSlide+xml" PartName="/ppt/notesSlides/notesSlide862.xml"/>
  <Override ContentType="application/vnd.openxmlformats-officedocument.presentationml.notesSlide+xml" PartName="/ppt/notesSlides/notesSlide1052.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677.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606.xml"/>
  <Override ContentType="application/vnd.openxmlformats-officedocument.presentationml.notesSlide+xml" PartName="/ppt/notesSlides/notesSlide777.xml"/>
  <Override ContentType="application/vnd.openxmlformats-officedocument.presentationml.notesSlide+xml" PartName="/ppt/notesSlides/notesSlide734.xml"/>
  <Override ContentType="application/vnd.openxmlformats-officedocument.presentationml.notesSlide+xml" PartName="/ppt/notesSlides/notesSlide907.xml"/>
  <Override ContentType="application/vnd.openxmlformats-officedocument.presentationml.notesSlide+xml" PartName="/ppt/notesSlides/notesSlide1024.xml"/>
  <Override ContentType="application/vnd.openxmlformats-officedocument.presentationml.notesSlide+xml" PartName="/ppt/notesSlides/notesSlide890.xml"/>
  <Override ContentType="application/vnd.openxmlformats-officedocument.presentationml.notesSlide+xml" PartName="/ppt/notesSlides/notesSlide1067.xml"/>
  <Override ContentType="application/vnd.openxmlformats-officedocument.presentationml.notesSlide+xml" PartName="/ppt/notesSlides/notesSlide132.xml"/>
  <Override ContentType="application/vnd.openxmlformats-officedocument.presentationml.notesSlide+xml" PartName="/ppt/notesSlides/notesSlide433.xml"/>
  <Override ContentType="application/vnd.openxmlformats-officedocument.presentationml.notesSlide+xml" PartName="/ppt/notesSlides/notesSlide96.xml"/>
  <Override ContentType="application/vnd.openxmlformats-officedocument.presentationml.notesSlide+xml" PartName="/ppt/notesSlides/notesSlide53.xml"/>
  <Override ContentType="application/vnd.openxmlformats-officedocument.presentationml.notesSlide+xml" PartName="/ppt/notesSlides/notesSlide476.xml"/>
  <Override ContentType="application/vnd.openxmlformats-officedocument.presentationml.notesSlide+xml" PartName="/ppt/notesSlides/notesSlide649.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021.xml"/>
  <Override ContentType="application/vnd.openxmlformats-officedocument.presentationml.slide+xml" PartName="/ppt/slides/slide1013.xml"/>
  <Override ContentType="application/vnd.openxmlformats-officedocument.presentationml.slide+xml" PartName="/ppt/slides/slide598.xml"/>
  <Override ContentType="application/vnd.openxmlformats-officedocument.presentationml.slide+xml" PartName="/ppt/slides/slide687.xml"/>
  <Override ContentType="application/vnd.openxmlformats-officedocument.presentationml.slide+xml" PartName="/ppt/slides/slide873.xml"/>
  <Override ContentType="application/vnd.openxmlformats-officedocument.presentationml.slide+xml" PartName="/ppt/slides/slide962.xml"/>
  <Override ContentType="application/vnd.openxmlformats-officedocument.presentationml.slide+xml" PartName="/ppt/slides/slide784.xml"/>
  <Override ContentType="application/vnd.openxmlformats-officedocument.presentationml.slide+xml" PartName="/ppt/slides/slide970.xml"/>
  <Override ContentType="application/vnd.openxmlformats-officedocument.presentationml.slide+xml" PartName="/ppt/slides/slide519.xml"/>
  <Override ContentType="application/vnd.openxmlformats-officedocument.presentationml.slide+xml" PartName="/ppt/slides/slide705.xml"/>
  <Override ContentType="application/vnd.openxmlformats-officedocument.presentationml.slide+xml" PartName="/ppt/slides/slide881.xml"/>
  <Override ContentType="application/vnd.openxmlformats-officedocument.presentationml.slide+xml" PartName="/ppt/slides/slide695.xml"/>
  <Override ContentType="application/vnd.openxmlformats-officedocument.presentationml.slide+xml" PartName="/ppt/slides/slide792.xml"/>
  <Override ContentType="application/vnd.openxmlformats-officedocument.presentationml.slide+xml" PartName="/ppt/slides/slide608.xml"/>
  <Override ContentType="application/vnd.openxmlformats-officedocument.presentationml.slide+xml" PartName="/ppt/slides/slide535.xml"/>
  <Override ContentType="application/vnd.openxmlformats-officedocument.presentationml.slide+xml" PartName="/ppt/slides/slide438.xml"/>
  <Override ContentType="application/vnd.openxmlformats-officedocument.presentationml.slide+xml" PartName="/ppt/slides/slide810.xml"/>
  <Override ContentType="application/vnd.openxmlformats-officedocument.presentationml.slide+xml" PartName="/ppt/slides/slide454.xml"/>
  <Override ContentType="application/vnd.openxmlformats-officedocument.presentationml.slide+xml" PartName="/ppt/slides/slide179.xml"/>
  <Override ContentType="application/vnd.openxmlformats-officedocument.presentationml.slide+xml" PartName="/ppt/slides/slide616.xml"/>
  <Override ContentType="application/vnd.openxmlformats-officedocument.presentationml.slide+xml" PartName="/ppt/slides/slide849.xml"/>
  <Override ContentType="application/vnd.openxmlformats-officedocument.presentationml.slide+xml" PartName="/ppt/slides/slide276.xml"/>
  <Override ContentType="application/vnd.openxmlformats-officedocument.presentationml.slide+xml" PartName="/ppt/slides/slide713.xml"/>
  <Override ContentType="application/vnd.openxmlformats-officedocument.presentationml.slide+xml" PartName="/ppt/slides/slide1084.xml"/>
  <Override ContentType="application/vnd.openxmlformats-officedocument.presentationml.slide+xml" PartName="/ppt/slides/slide551.xml"/>
  <Override ContentType="application/vnd.openxmlformats-officedocument.presentationml.slide+xml" PartName="/ppt/slides/slide865.xml"/>
  <Override ContentType="application/vnd.openxmlformats-officedocument.presentationml.slide+xml" PartName="/ppt/slides/slide66.xml"/>
  <Override ContentType="application/vnd.openxmlformats-officedocument.presentationml.slide+xml" PartName="/ppt/slides/slide768.xml"/>
  <Override ContentType="application/vnd.openxmlformats-officedocument.presentationml.slide+xml" PartName="/ppt/slides/slide946.xml"/>
  <Override ContentType="application/vnd.openxmlformats-officedocument.presentationml.slide+xml" PartName="/ppt/slides/slide357.xml"/>
  <Override ContentType="application/vnd.openxmlformats-officedocument.presentationml.slide+xml" PartName="/ppt/slides/slide1005.xml"/>
  <Override ContentType="application/vnd.openxmlformats-officedocument.presentationml.slide+xml" PartName="/ppt/slides/slide141.xml"/>
  <Override ContentType="application/vnd.openxmlformats-officedocument.presentationml.slide+xml" PartName="/ppt/slides/slide632.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470.xml"/>
  <Override ContentType="application/vnd.openxmlformats-officedocument.presentationml.slide+xml" PartName="/ppt/slides/slide1076.xml"/>
  <Override ContentType="application/vnd.openxmlformats-officedocument.presentationml.slide+xml" PartName="/ppt/slides/slide187.xml"/>
  <Override ContentType="application/vnd.openxmlformats-officedocument.presentationml.slide+xml" PartName="/ppt/slides/slide125.xml"/>
  <Override ContentType="application/vnd.openxmlformats-officedocument.presentationml.slide+xml" PartName="/ppt/slides/slide1068.xml"/>
  <Override ContentType="application/vnd.openxmlformats-officedocument.presentationml.slide+xml" PartName="/ppt/slides/slide20.xml"/>
  <Override ContentType="application/vnd.openxmlformats-officedocument.presentationml.slide+xml" PartName="/ppt/slides/slide40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1059.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60.xml"/>
  <Override ContentType="application/vnd.openxmlformats-officedocument.presentationml.slide+xml" PartName="/ppt/slides/slide624.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349.xml"/>
  <Override ContentType="application/vnd.openxmlformats-officedocument.presentationml.slide+xml" PartName="/ppt/slides/slide116.xml"/>
  <Override ContentType="application/vnd.openxmlformats-officedocument.presentationml.slide+xml" PartName="/ppt/slides/slide462.xml"/>
  <Override ContentType="application/vnd.openxmlformats-officedocument.presentationml.slide+xml" PartName="/ppt/slides/slide722.xml"/>
  <Override ContentType="application/vnd.openxmlformats-officedocument.presentationml.slide+xml" PartName="/ppt/slides/slide447.xml"/>
  <Override ContentType="application/vnd.openxmlformats-officedocument.presentationml.slide+xml" PartName="/ppt/slides/slide938.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776.xml"/>
  <Override ContentType="application/vnd.openxmlformats-officedocument.presentationml.slide+xml" PartName="/ppt/slides/slide759.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641.xml"/>
  <Override ContentType="application/vnd.openxmlformats-officedocument.presentationml.slide+xml" PartName="/ppt/slides/slide310.xml"/>
  <Override ContentType="application/vnd.openxmlformats-officedocument.presentationml.slide+xml" PartName="/ppt/slides/slide543.xml"/>
  <Override ContentType="application/vnd.openxmlformats-officedocument.presentationml.slide+xml" PartName="/ppt/slides/slide366.xml"/>
  <Override ContentType="application/vnd.openxmlformats-officedocument.presentationml.slide+xml" PartName="/ppt/slides/slide857.xml"/>
  <Override ContentType="application/vnd.openxmlformats-officedocument.presentationml.slide+xml" PartName="/ppt/slides/slide872.xml"/>
  <Override ContentType="application/vnd.openxmlformats-officedocument.presentationml.slide+xml" PartName="/ppt/slides/slide597.xml"/>
  <Override ContentType="application/vnd.openxmlformats-officedocument.presentationml.slide+xml" PartName="/ppt/slides/slide783.xml"/>
  <Override ContentType="application/vnd.openxmlformats-officedocument.presentationml.slide+xml" PartName="/ppt/slides/slide856.xml"/>
  <Override ContentType="application/vnd.openxmlformats-officedocument.presentationml.slide+xml" PartName="/ppt/slides/slide1012.xml"/>
  <Override ContentType="application/vnd.openxmlformats-officedocument.presentationml.slide+xml" PartName="/ppt/slides/slide694.xml"/>
  <Override ContentType="application/vnd.openxmlformats-officedocument.presentationml.slide+xml" PartName="/ppt/slides/slide1030.xml"/>
  <Override ContentType="application/vnd.openxmlformats-officedocument.presentationml.slide+xml" PartName="/ppt/slides/slide880.xml"/>
  <Override ContentType="application/vnd.openxmlformats-officedocument.presentationml.slide+xml" PartName="/ppt/slides/slide767.xml"/>
  <Override ContentType="application/vnd.openxmlformats-officedocument.presentationml.slide+xml" PartName="/ppt/slides/slide528.xml"/>
  <Override ContentType="application/vnd.openxmlformats-officedocument.presentationml.slide+xml" PartName="/ppt/slides/slide890.xml"/>
  <Override ContentType="application/vnd.openxmlformats-officedocument.presentationml.slide+xml" PartName="/ppt/slides/slide793.xml"/>
  <Override ContentType="application/vnd.openxmlformats-officedocument.presentationml.slide+xml" PartName="/ppt/slides/slide617.xml"/>
  <Override ContentType="application/vnd.openxmlformats-officedocument.presentationml.slide+xml" PartName="/ppt/slides/slide706.xml"/>
  <Override ContentType="application/vnd.openxmlformats-officedocument.presentationml.slide+xml" PartName="/ppt/slides/slide1020.xml"/>
  <Override ContentType="application/vnd.openxmlformats-officedocument.presentationml.slide+xml" PartName="/ppt/slides/slide803.xml"/>
  <Override ContentType="application/vnd.openxmlformats-officedocument.presentationml.slide+xml" PartName="/ppt/slides/slide1083.xml"/>
  <Override ContentType="application/vnd.openxmlformats-officedocument.presentationml.slide+xml" PartName="/ppt/slides/slide866.xml"/>
  <Override ContentType="application/vnd.openxmlformats-officedocument.presentationml.slide+xml" PartName="/ppt/slides/slide455.xml"/>
  <Override ContentType="application/vnd.openxmlformats-officedocument.presentationml.slide+xml" PartName="/ppt/slides/slide1067.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730.xml"/>
  <Override ContentType="application/vnd.openxmlformats-officedocument.presentationml.slide+xml" PartName="/ppt/slides/slide1006.xml"/>
  <Override ContentType="application/vnd.openxmlformats-officedocument.presentationml.slide+xml" PartName="/ppt/slides/slide471.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633.xml"/>
  <Override ContentType="application/vnd.openxmlformats-officedocument.presentationml.slide+xml" PartName="/ppt/slides/slide929.xml"/>
  <Override ContentType="application/vnd.openxmlformats-officedocument.presentationml.slide+xml" PartName="/ppt/slides/slide259.xml"/>
  <Override ContentType="application/vnd.openxmlformats-officedocument.presentationml.slide+xml" PartName="/ppt/slides/slide534.xml"/>
  <Override ContentType="application/vnd.openxmlformats-officedocument.presentationml.slide+xml" PartName="/ppt/slides/slide945.xml"/>
  <Override ContentType="application/vnd.openxmlformats-officedocument.presentationml.slide+xml" PartName="/ppt/slides/slide49.xml"/>
  <Override ContentType="application/vnd.openxmlformats-officedocument.presentationml.slide+xml" PartName="/ppt/slides/slide688.xml"/>
  <Override ContentType="application/vnd.openxmlformats-officedocument.presentationml.slide+xml" PartName="/ppt/slides/slide83.xml"/>
  <Override ContentType="application/vnd.openxmlformats-officedocument.presentationml.slide+xml" PartName="/ppt/slides/slide437.xml"/>
  <Override ContentType="application/vnd.openxmlformats-officedocument.presentationml.slide+xml" PartName="/ppt/slides/slide221.xml"/>
  <Override ContentType="application/vnd.openxmlformats-officedocument.presentationml.slide+xml" PartName="/ppt/slides/slide712.xml"/>
  <Override ContentType="application/vnd.openxmlformats-officedocument.presentationml.slide+xml" PartName="/ppt/slides/slide963.xml"/>
  <Override ContentType="application/vnd.openxmlformats-officedocument.presentationml.slide+xml" PartName="/ppt/slides/slide73.xml"/>
  <Override ContentType="application/vnd.openxmlformats-officedocument.presentationml.slide+xml" PartName="/ppt/slides/slide126.xml"/>
  <Override ContentType="application/vnd.openxmlformats-officedocument.presentationml.slide+xml" PartName="/ppt/slides/slide1077.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401.xml"/>
  <Override ContentType="application/vnd.openxmlformats-officedocument.presentationml.slide+xml" PartName="/ppt/slides/slide10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999.xml"/>
  <Override ContentType="application/vnd.openxmlformats-officedocument.presentationml.slide+xml" PartName="/ppt/slides/slide939.xml"/>
  <Override ContentType="application/vnd.openxmlformats-officedocument.presentationml.slide+xml" PartName="/ppt/slides/slide461.xml"/>
  <Override ContentType="application/vnd.openxmlformats-officedocument.presentationml.slide+xml" PartName="/ppt/slides/slide550.xml"/>
  <Override ContentType="application/vnd.openxmlformats-officedocument.presentationml.slide+xml" PartName="/ppt/slides/slide90.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269.xml"/>
  <Override ContentType="application/vnd.openxmlformats-officedocument.presentationml.slide+xml" PartName="/ppt/slides/slide544.xml"/>
  <Override ContentType="application/vnd.openxmlformats-officedocument.presentationml.slide+xml" PartName="/ppt/slides/slide640.xml"/>
  <Override ContentType="application/vnd.openxmlformats-officedocument.presentationml.slide+xml" PartName="/ppt/slides/slide365.xml"/>
  <Override ContentType="application/vnd.openxmlformats-officedocument.presentationml.slide+xml" PartName="/ppt/slides/slide802.xml"/>
  <Override ContentType="application/vnd.openxmlformats-officedocument.presentationml.slide+xml" PartName="/ppt/slides/slide382.xml"/>
  <Override ContentType="application/vnd.openxmlformats-officedocument.presentationml.slide+xml" PartName="/ppt/slides/slide527.xml"/>
  <Override ContentType="application/vnd.openxmlformats-officedocument.presentationml.slide+xml" PartName="/ppt/slides/slide561.xml"/>
  <Override ContentType="application/vnd.openxmlformats-officedocument.presentationml.slide+xml" PartName="/ppt/slides/slide623.xml"/>
  <Override ContentType="application/vnd.openxmlformats-officedocument.presentationml.slide+xml" PartName="/ppt/slides/slide348.xml"/>
  <Override ContentType="application/vnd.openxmlformats-officedocument.presentationml.slide+xml" PartName="/ppt/slides/slide286.xml"/>
  <Override ContentType="application/vnd.openxmlformats-officedocument.presentationml.slide+xml" PartName="/ppt/slides/slide777.xml"/>
  <Override ContentType="application/vnd.openxmlformats-officedocument.presentationml.slide+xml" PartName="/ppt/slides/slide115.xml"/>
  <Override ContentType="application/vnd.openxmlformats-officedocument.presentationml.slide+xml" PartName="/ppt/slides/slide618.xml"/>
  <Override ContentType="application/vnd.openxmlformats-officedocument.presentationml.slide+xml" PartName="/ppt/slides/slide804.xml"/>
  <Override ContentType="application/vnd.openxmlformats-officedocument.presentationml.slide+xml" PartName="/ppt/slides/slide847.xml"/>
  <Override ContentType="application/vnd.openxmlformats-officedocument.presentationml.slide+xml" PartName="/ppt/slides/slide626.xml"/>
  <Override ContentType="application/vnd.openxmlformats-officedocument.presentationml.slide+xml" PartName="/ppt/slides/slide812.xml"/>
  <Override ContentType="application/vnd.openxmlformats-officedocument.presentationml.slide+xml" PartName="/ppt/slides/slide839.xml"/>
  <Override ContentType="application/vnd.openxmlformats-officedocument.presentationml.slide+xml" PartName="/ppt/slides/slide960.xml"/>
  <Override ContentType="application/vnd.openxmlformats-officedocument.presentationml.slide+xml" PartName="/ppt/slides/slide553.xml"/>
  <Override ContentType="application/vnd.openxmlformats-officedocument.presentationml.slide+xml" PartName="/ppt/slides/slide367.xml"/>
  <Override ContentType="application/vnd.openxmlformats-officedocument.presentationml.slide+xml" PartName="/ppt/slides/slide1003.xml"/>
  <Override ContentType="application/vnd.openxmlformats-officedocument.presentationml.slide+xml" PartName="/ppt/slides/slide588.xml"/>
  <Override ContentType="application/vnd.openxmlformats-officedocument.presentationml.slide+xml" PartName="/ppt/slides/slide774.xml"/>
  <Override ContentType="application/vnd.openxmlformats-officedocument.presentationml.slide+xml" PartName="/ppt/slides/slide1011.xml"/>
  <Override ContentType="application/vnd.openxmlformats-officedocument.presentationml.slide+xml" PartName="/ppt/slides/slide545.xml"/>
  <Override ContentType="application/vnd.openxmlformats-officedocument.presentationml.slide+xml" PartName="/ppt/slides/slide731.xml"/>
  <Override ContentType="application/vnd.openxmlformats-officedocument.presentationml.slide+xml" PartName="/ppt/slides/slide952.xml"/>
  <Override ContentType="application/vnd.openxmlformats-officedocument.presentationml.slide+xml" PartName="/ppt/slides/slide669.xml"/>
  <Override ContentType="application/vnd.openxmlformats-officedocument.presentationml.slide+xml" PartName="/ppt/slides/slide855.xml"/>
  <Override ContentType="application/vnd.openxmlformats-officedocument.presentationml.slide+xml" PartName="/ppt/slides/slide359.xml"/>
  <Override ContentType="application/vnd.openxmlformats-officedocument.presentationml.slide+xml" PartName="/ppt/slides/slide448.xml"/>
  <Override ContentType="application/vnd.openxmlformats-officedocument.presentationml.slide+xml" PartName="/ppt/slides/slide98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689.xml"/>
  <Override ContentType="application/vnd.openxmlformats-officedocument.presentationml.slide+xml" PartName="/ppt/slides/slide867.xml"/>
  <Override ContentType="application/vnd.openxmlformats-officedocument.presentationml.slide+xml" PartName="/ppt/slides/slide7.xml"/>
  <Override ContentType="application/vnd.openxmlformats-officedocument.presentationml.slide+xml" PartName="/ppt/slides/slide517.xml"/>
  <Override ContentType="application/vnd.openxmlformats-officedocument.presentationml.slide+xml" PartName="/ppt/slides/slide1082.xml"/>
  <Override ContentType="application/vnd.openxmlformats-officedocument.presentationml.slide+xml" PartName="/ppt/slides/slide596.xml"/>
  <Override ContentType="application/vnd.openxmlformats-officedocument.presentationml.slide+xml" PartName="/ppt/slides/slide375.xml"/>
  <Override ContentType="application/vnd.openxmlformats-officedocument.presentationml.slide+xml" PartName="/ppt/slides/slide928.xml"/>
  <Override ContentType="application/vnd.openxmlformats-officedocument.presentationml.slide+xml" PartName="/ppt/slides/slide472.xml"/>
  <Override ContentType="application/vnd.openxmlformats-officedocument.presentationml.slide+xml" PartName="/ppt/slides/slide883.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460.xml"/>
  <Override ContentType="application/vnd.openxmlformats-officedocument.presentationml.slide+xml" PartName="/ppt/slides/slide711.xml"/>
  <Override ContentType="application/vnd.openxmlformats-officedocument.presentationml.slide+xml" PartName="/ppt/slides/slide410.xml"/>
  <Override ContentType="application/vnd.openxmlformats-officedocument.presentationml.slide+xml" PartName="/ppt/slides/slide72.xml"/>
  <Override ContentType="application/vnd.openxmlformats-officedocument.presentationml.slide+xml" PartName="/ppt/slides/slide453.xml"/>
  <Override ContentType="application/vnd.openxmlformats-officedocument.presentationml.slide+xml" PartName="/ppt/slides/slide630.xml"/>
  <Override ContentType="application/vnd.openxmlformats-officedocument.presentationml.slide+xml" PartName="/ppt/slides/slide955.xml"/>
  <Override ContentType="application/vnd.openxmlformats-officedocument.presentationml.slide+xml" PartName="/ppt/slides/slide697.xml"/>
  <Override ContentType="application/vnd.openxmlformats-officedocument.presentationml.slide+xml" PartName="/ppt/slides/slide998.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445.xml"/>
  <Override ContentType="application/vnd.openxmlformats-officedocument.presentationml.slide+xml" PartName="/ppt/slides/slide402.xml"/>
  <Override ContentType="application/vnd.openxmlformats-officedocument.presentationml.slide+xml" PartName="/ppt/slides/slide782.xml"/>
  <Override ContentType="application/vnd.openxmlformats-officedocument.presentationml.slide+xml" PartName="/ppt/slides/slide703.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481.xml"/>
  <Override ContentType="application/vnd.openxmlformats-officedocument.presentationml.slide+xml" PartName="/ppt/slides/slide57.xml"/>
  <Override ContentType="application/vnd.openxmlformats-officedocument.presentationml.slide+xml" PartName="/ppt/slides/slide1031.xml"/>
  <Override ContentType="application/vnd.openxmlformats-officedocument.presentationml.slide+xml" PartName="/ppt/slides/slide87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526.xml"/>
  <Override ContentType="application/vnd.openxmlformats-officedocument.presentationml.slide+xml" PartName="/ppt/slides/slide1074.xml"/>
  <Override ContentType="application/vnd.openxmlformats-officedocument.presentationml.slide+xml" PartName="/ppt/slides/slide589.xml"/>
  <Override ContentType="application/vnd.openxmlformats-officedocument.presentationml.slide+xml" PartName="/ppt/slides/slide961.xml"/>
  <Override ContentType="application/vnd.openxmlformats-officedocument.presentationml.slide+xml" PartName="/ppt/slides/slide775.xml"/>
  <Override ContentType="application/vnd.openxmlformats-officedocument.presentationml.slide+xml" PartName="/ppt/slides/slide1004.xml"/>
  <Override ContentType="application/vnd.openxmlformats-officedocument.presentationml.slide+xml" PartName="/ppt/slides/slide1081.xml"/>
  <Override ContentType="application/vnd.openxmlformats-officedocument.presentationml.slide+xml" PartName="/ppt/slides/slide546.xml"/>
  <Override ContentType="application/vnd.openxmlformats-officedocument.presentationml.slide+xml" PartName="/ppt/slides/slide732.xml"/>
  <Override ContentType="application/vnd.openxmlformats-officedocument.presentationml.slide+xml" PartName="/ppt/slides/slide919.xml"/>
  <Override ContentType="application/vnd.openxmlformats-officedocument.presentationml.slide+xml" PartName="/ppt/slides/slide927.xml"/>
  <Override ContentType="application/vnd.openxmlformats-officedocument.presentationml.slide+xml" PartName="/ppt/slides/slide953.xml"/>
  <Override ContentType="application/vnd.openxmlformats-officedocument.presentationml.slide+xml" PartName="/ppt/slides/slide473.xml"/>
  <Override ContentType="application/vnd.openxmlformats-officedocument.presentationml.slide+xml" PartName="/ppt/slides/slide910.xml"/>
  <Override ContentType="application/vnd.openxmlformats-officedocument.presentationml.slide+xml" PartName="/ppt/slides/slide85.xml"/>
  <Override ContentType="application/vnd.openxmlformats-officedocument.presentationml.slide+xml" PartName="/ppt/slides/slide439.xml"/>
  <Override ContentType="application/vnd.openxmlformats-officedocument.presentationml.slide+xml" PartName="/ppt/slides/slide854.xml"/>
  <Override ContentType="application/vnd.openxmlformats-officedocument.presentationml.slide+xml" PartName="/ppt/slides/slide668.xml"/>
  <Override ContentType="application/vnd.openxmlformats-officedocument.presentationml.slide+xml" PartName="/ppt/slides/slide625.xml"/>
  <Override ContentType="application/vnd.openxmlformats-officedocument.presentationml.slide+xml" PartName="/ppt/slides/slide811.xml"/>
  <Override ContentType="application/vnd.openxmlformats-officedocument.presentationml.slide+xml" PartName="/ppt/slides/slide130.xml"/>
  <Override ContentType="application/vnd.openxmlformats-officedocument.presentationml.slide+xml" PartName="/ppt/slides/slide368.xml"/>
  <Override ContentType="application/vnd.openxmlformats-officedocument.presentationml.slide+xml" PartName="/ppt/slides/slide595.xml"/>
  <Override ContentType="application/vnd.openxmlformats-officedocument.presentationml.slide+xml" PartName="/ppt/slides/slide769.xml"/>
  <Override ContentType="application/vnd.openxmlformats-officedocument.presentationml.slide+xml" PartName="/ppt/slides/slide1010.xml"/>
  <Override ContentType="application/vnd.openxmlformats-officedocument.presentationml.slide+xml" PartName="/ppt/slides/slide947.xml"/>
  <Override ContentType="application/vnd.openxmlformats-officedocument.presentationml.slide+xml" PartName="/ppt/slides/slide374.xml"/>
  <Override ContentType="application/vnd.openxmlformats-officedocument.presentationml.slide+xml" PartName="/ppt/slides/slide518.xml"/>
  <Override ContentType="application/vnd.openxmlformats-officedocument.presentationml.slide+xml" PartName="/ppt/slides/slide302.xml"/>
  <Override ContentType="application/vnd.openxmlformats-officedocument.presentationml.slide+xml" PartName="/ppt/slides/slide882.xml"/>
  <Override ContentType="application/vnd.openxmlformats-officedocument.presentationml.slide+xml" PartName="/ppt/slides/slide631.xml"/>
  <Override ContentType="application/vnd.openxmlformats-officedocument.presentationml.slide+xml" PartName="/ppt/slides/slide203.xml"/>
  <Override ContentType="application/vnd.openxmlformats-officedocument.presentationml.slide+xml" PartName="/ppt/slides/slide981.xml"/>
  <Override ContentType="application/vnd.openxmlformats-officedocument.presentationml.slide+xml" PartName="/ppt/slides/slide295.xml"/>
  <Override ContentType="application/vnd.openxmlformats-officedocument.presentationml.slide+xml" PartName="/ppt/slides/slide124.xml"/>
  <Override ContentType="application/vnd.openxmlformats-officedocument.presentationml.slide+xml" PartName="/ppt/slides/slide848.xml"/>
  <Override ContentType="application/vnd.openxmlformats-officedocument.presentationml.slide+xml" PartName="/ppt/slides/slide552.xml"/>
  <Override ContentType="application/vnd.openxmlformats-officedocument.presentationml.slide+xml" PartName="/ppt/slides/slide805.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452.xml"/>
  <Override ContentType="application/vnd.openxmlformats-officedocument.presentationml.slide+xml" PartName="/ppt/slides/slide1069.xml"/>
  <Override ContentType="application/vnd.openxmlformats-officedocument.presentationml.slide+xml" PartName="/ppt/slides/slide525.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30.xml"/>
  <Override ContentType="application/vnd.openxmlformats-officedocument.presentationml.slide+xml" PartName="/ppt/slides/slide948.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71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88.xml"/>
  <Override ContentType="application/vnd.openxmlformats-officedocument.presentationml.slide+xml" PartName="/ppt/slides/slide403.xml"/>
  <Override ContentType="application/vnd.openxmlformats-officedocument.presentationml.slide+xml" PartName="/ppt/slides/slide781.xml"/>
  <Override ContentType="application/vnd.openxmlformats-officedocument.presentationml.slide+xml" PartName="/ppt/slides/slide704.xml"/>
  <Override ContentType="application/vnd.openxmlformats-officedocument.presentationml.slide+xml" PartName="/ppt/slides/slide480.xml"/>
  <Override ContentType="application/vnd.openxmlformats-officedocument.presentationml.slide+xml" PartName="/ppt/slides/slide58.xml"/>
  <Override ContentType="application/vnd.openxmlformats-officedocument.presentationml.slide+xml" PartName="/ppt/slides/slide875.xml"/>
  <Override ContentType="application/vnd.openxmlformats-officedocument.presentationml.slide+xml" PartName="/ppt/slides/slide696.xml"/>
  <Override ContentType="application/vnd.openxmlformats-officedocument.presentationml.slide+xml" PartName="/ppt/slides/slide1032.xml"/>
  <Override ContentType="application/vnd.openxmlformats-officedocument.presentationml.slide+xml" PartName="/ppt/slides/slide1075.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954.xml"/>
  <Override ContentType="application/vnd.openxmlformats-officedocument.presentationml.slide+xml" PartName="/ppt/slides/slide997.xml"/>
  <Override ContentType="application/vnd.openxmlformats-officedocument.presentationml.slide+xml" PartName="/ppt/slides/slide273.xml"/>
  <Override ContentType="application/vnd.openxmlformats-officedocument.presentationml.slide+xml" PartName="/ppt/slides/slide446.xml"/>
  <Override ContentType="application/vnd.openxmlformats-officedocument.presentationml.slide+xml" PartName="/ppt/slides/slide619.xml"/>
  <Override ContentType="application/vnd.openxmlformats-officedocument.presentationml.slide+xml" PartName="/ppt/slides/slide92.xml"/>
  <Override ContentType="application/vnd.openxmlformats-officedocument.presentationml.slide+xml" PartName="/ppt/slides/slide121.xml"/>
  <Override ContentType="application/vnd.openxmlformats-officedocument.presentationml.slide+xml" PartName="/ppt/slides/slide78.xml"/>
  <Override ContentType="application/vnd.openxmlformats-officedocument.presentationml.slide+xml" PartName="/ppt/slides/slide1056.xml"/>
  <Override ContentType="application/vnd.openxmlformats-officedocument.presentationml.slide+xml" PartName="/ppt/slides/slide86.xml"/>
  <Override ContentType="application/vnd.openxmlformats-officedocument.presentationml.slide+xml" PartName="/ppt/slides/slide490.xml"/>
  <Override ContentType="application/vnd.openxmlformats-officedocument.presentationml.slide+xml" PartName="/ppt/slides/slide466.xml"/>
  <Override ContentType="application/vnd.openxmlformats-officedocument.presentationml.slide+xml" PartName="/ppt/slides/slide105.xml"/>
  <Override ContentType="application/vnd.openxmlformats-officedocument.presentationml.slide+xml" PartName="/ppt/slides/slide5.xml"/>
  <Override ContentType="application/vnd.openxmlformats-officedocument.presentationml.slide+xml" PartName="/ppt/slides/slide393.xml"/>
  <Override ContentType="application/vnd.openxmlformats-officedocument.presentationml.slide+xml" PartName="/ppt/slides/slide652.xml"/>
  <Override ContentType="application/vnd.openxmlformats-officedocument.presentationml.slide+xml" PartName="/ppt/slides/slide837.xml"/>
  <Override ContentType="application/vnd.openxmlformats-officedocument.presentationml.slide+xml" PartName="/ppt/slides/slide377.xml"/>
  <Override ContentType="application/vnd.openxmlformats-officedocument.presentationml.slide+xml" PartName="/ppt/slides/slide563.xml"/>
  <Override ContentType="application/vnd.openxmlformats-officedocument.presentationml.slide+xml" PartName="/ppt/slides/slide474.xml"/>
  <Override ContentType="application/vnd.openxmlformats-officedocument.presentationml.slide+xml" PartName="/ppt/slides/slide660.xml"/>
  <Override ContentType="application/vnd.openxmlformats-officedocument.presentationml.slide+xml" PartName="/ppt/slides/slide1072.xml"/>
  <Override ContentType="application/vnd.openxmlformats-officedocument.presentationml.slide+xml" PartName="/ppt/slides/slide926.xml"/>
  <Override ContentType="application/vnd.openxmlformats-officedocument.presentationml.slide+xml" PartName="/ppt/slides/slide853.xml"/>
  <Override ContentType="application/vnd.openxmlformats-officedocument.presentationml.slide+xml" PartName="/ppt/slides/slide578.xml"/>
  <Override ContentType="application/vnd.openxmlformats-officedocument.presentationml.slide+xml" PartName="/ppt/slides/slide709.xml"/>
  <Override ContentType="application/vnd.openxmlformats-officedocument.presentationml.slide+xml" PartName="/ppt/slides/slide71.xml"/>
  <Override ContentType="application/vnd.openxmlformats-officedocument.presentationml.slide+xml" PartName="/ppt/slides/slide934.xml"/>
  <Override ContentType="application/vnd.openxmlformats-officedocument.presentationml.slide+xml" PartName="/ppt/slides/slide233.xml"/>
  <Override ContentType="application/vnd.openxmlformats-officedocument.presentationml.slide+xml" PartName="/ppt/slides/slide594.xml"/>
  <Override ContentType="application/vnd.openxmlformats-officedocument.presentationml.slide+xml" PartName="/ppt/slides/slide806.xml"/>
  <Override ContentType="application/vnd.openxmlformats-officedocument.presentationml.slide+xml" PartName="/ppt/slides/slide362.xml"/>
  <Override ContentType="application/vnd.openxmlformats-officedocument.presentationml.slide+xml" PartName="/ppt/slides/slide822.xml"/>
  <Override ContentType="application/vnd.openxmlformats-officedocument.presentationml.slide+xml" PartName="/ppt/slides/slide265.xml"/>
  <Override ContentType="application/vnd.openxmlformats-officedocument.presentationml.slide+xml" PartName="/ppt/slides/slide136.xml"/>
  <Override ContentType="application/vnd.openxmlformats-officedocument.presentationml.slide+xml" PartName="/ppt/slides/slide547.xml"/>
  <Override ContentType="application/vnd.openxmlformats-officedocument.presentationml.slide+xml" PartName="/ppt/slides/slide675.xml"/>
  <Override ContentType="application/vnd.openxmlformats-officedocument.presentationml.slide+xml" PartName="/ppt/slides/slide725.xml"/>
  <Override ContentType="application/vnd.openxmlformats-officedocument.presentationml.slide+xml" PartName="/ppt/slides/slide950.xml"/>
  <Override ContentType="application/vnd.openxmlformats-officedocument.presentationml.slide+xml" PartName="/ppt/slides/slide419.xml"/>
  <Override ContentType="application/vnd.openxmlformats-officedocument.presentationml.slide+xml" PartName="/ppt/slides/slide949.xml"/>
  <Override ContentType="application/vnd.openxmlformats-officedocument.presentationml.slide+xml" PartName="/ppt/slides/slide338.xml"/>
  <Override ContentType="application/vnd.openxmlformats-officedocument.presentationml.slide+xml" PartName="/ppt/slides/slide507.xml"/>
  <Override ContentType="application/vnd.openxmlformats-officedocument.presentationml.slide+xml" PartName="/ppt/slides/slide893.xml"/>
  <Override ContentType="application/vnd.openxmlformats-officedocument.presentationml.slide+xml" PartName="/ppt/slides/slide605.xml"/>
  <Override ContentType="application/vnd.openxmlformats-officedocument.presentationml.slide+xml" PartName="/ppt/slides/slide966.xml"/>
  <Override ContentType="application/vnd.openxmlformats-officedocument.presentationml.slide+xml" PartName="/ppt/slides/slide876.xml"/>
  <Override ContentType="application/vnd.openxmlformats-officedocument.presentationml.slide+xml" PartName="/ppt/slides/slide1016.xml"/>
  <Override ContentType="application/vnd.openxmlformats-officedocument.presentationml.slide+xml" PartName="/ppt/slides/slide161.xml"/>
  <Override ContentType="application/vnd.openxmlformats-officedocument.presentationml.slide+xml" PartName="/ppt/slides/slide532.xml"/>
  <Override ContentType="application/vnd.openxmlformats-officedocument.presentationml.slide+xml" PartName="/ppt/slides/slide868.xml"/>
  <Override ContentType="application/vnd.openxmlformats-officedocument.presentationml.slide+xml" PartName="/ppt/slides/slide46.xml"/>
  <Override ContentType="application/vnd.openxmlformats-officedocument.presentationml.slide+xml" PartName="/ppt/slides/slide524.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667.xml"/>
  <Override ContentType="application/vnd.openxmlformats-officedocument.presentationml.slide+xml" PartName="/ppt/slides/slide861.xml"/>
  <Override ContentType="application/vnd.openxmlformats-officedocument.presentationml.slide+xml" PartName="/ppt/slides/slide323.xml"/>
  <Override ContentType="application/vnd.openxmlformats-officedocument.presentationml.slide+xml" PartName="/ppt/slides/slide748.xml"/>
  <Override ContentType="application/vnd.openxmlformats-officedocument.presentationml.slide+xml" PartName="/ppt/slides/slide63.xml"/>
  <Override ContentType="application/vnd.openxmlformats-officedocument.presentationml.slide+xml" PartName="/ppt/slides/slide404.xml"/>
  <Override ContentType="application/vnd.openxmlformats-officedocument.presentationml.slide+xml" PartName="/ppt/slides/slide780.xml"/>
  <Override ContentType="application/vnd.openxmlformats-officedocument.presentationml.slide+xml" PartName="/ppt/slides/slide434.xml"/>
  <Override ContentType="application/vnd.openxmlformats-officedocument.presentationml.slide+xml" PartName="/ppt/slides/slide765.xml"/>
  <Override ContentType="application/vnd.openxmlformats-officedocument.presentationml.slide+xml" PartName="/ppt/slides/slide451.xml"/>
  <Override ContentType="application/vnd.openxmlformats-officedocument.presentationml.slide+xml" PartName="/ppt/slides/slide733.xml"/>
  <Override ContentType="application/vnd.openxmlformats-officedocument.presentationml.slide+xml" PartName="/ppt/slides/slide31.xml"/>
  <Override ContentType="application/vnd.openxmlformats-officedocument.presentationml.slide+xml" PartName="/ppt/slides/slide795.xml"/>
  <Override ContentType="application/vnd.openxmlformats-officedocument.presentationml.slide+xml" PartName="/ppt/slides/slide1001.xml"/>
  <Override ContentType="application/vnd.openxmlformats-officedocument.presentationml.slide+xml" PartName="/ppt/slides/slide176.xml"/>
  <Override ContentType="application/vnd.openxmlformats-officedocument.presentationml.slide+xml" PartName="/ppt/slides/slide539.xml"/>
  <Override ContentType="application/vnd.openxmlformats-officedocument.presentationml.slide+xml" PartName="/ppt/slides/slide1087.xml"/>
  <Override ContentType="application/vnd.openxmlformats-officedocument.presentationml.slide+xml" PartName="/ppt/slides/slide651.xml"/>
  <Override ContentType="application/vnd.openxmlformats-officedocument.presentationml.slide+xml" PartName="/ppt/slides/slide465.xml"/>
  <Override ContentType="application/vnd.openxmlformats-officedocument.presentationml.slide+xml" PartName="/ppt/slides/slide376.xml"/>
  <Override ContentType="application/vnd.openxmlformats-officedocument.presentationml.slide+xml" PartName="/ppt/slides/slide724.xml"/>
  <Override ContentType="application/vnd.openxmlformats-officedocument.presentationml.slide+xml" PartName="/ppt/slides/slide538.xml"/>
  <Override ContentType="application/vnd.openxmlformats-officedocument.presentationml.slide+xml" PartName="/ppt/slides/slide562.xml"/>
  <Override ContentType="application/vnd.openxmlformats-officedocument.presentationml.slide+xml" PartName="/ppt/slides/slide449.xml"/>
  <Override ContentType="application/vnd.openxmlformats-officedocument.presentationml.slide+xml" PartName="/ppt/slides/slide1073.xml"/>
  <Override ContentType="application/vnd.openxmlformats-officedocument.presentationml.slide+xml" PartName="/ppt/slides/slide475.xml"/>
  <Override ContentType="application/vnd.openxmlformats-officedocument.presentationml.slide+xml" PartName="/ppt/slides/slide661.xml"/>
  <Override ContentType="application/vnd.openxmlformats-officedocument.presentationml.slide+xml" PartName="/ppt/slides/slide77.xml"/>
  <Override ContentType="application/vnd.openxmlformats-officedocument.presentationml.slide+xml" PartName="/ppt/slides/slide749.xml"/>
  <Override ContentType="application/vnd.openxmlformats-officedocument.presentationml.slide+xml" PartName="/ppt/slides/slide838.xml"/>
  <Override ContentType="application/vnd.openxmlformats-officedocument.presentationml.slide+xml" PartName="/ppt/slides/slide122.xml"/>
  <Override ContentType="application/vnd.openxmlformats-officedocument.presentationml.slide+xml" PartName="/ppt/slides/slide1055.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935.xml"/>
  <Override ContentType="application/vnd.openxmlformats-officedocument.presentationml.slide+xml" PartName="/ppt/slides/slide104.xml"/>
  <Override ContentType="application/vnd.openxmlformats-officedocument.presentationml.slide+xml" PartName="/ppt/slides/slide1040.xml"/>
  <Override ContentType="application/vnd.openxmlformats-officedocument.presentationml.slide+xml" PartName="/ppt/slides/slide823.xml"/>
  <Override ContentType="application/vnd.openxmlformats-officedocument.presentationml.slide+xml" PartName="/ppt/slides/slide920.xml"/>
  <Override ContentType="application/vnd.openxmlformats-officedocument.presentationml.slide+xml" PartName="/ppt/slides/slide137.xml"/>
  <Override ContentType="application/vnd.openxmlformats-officedocument.presentationml.slide+xml" PartName="/ppt/slides/slide548.xml"/>
  <Override ContentType="application/vnd.openxmlformats-officedocument.presentationml.slide+xml" PartName="/ppt/slides/slide361.xml"/>
  <Override ContentType="application/vnd.openxmlformats-officedocument.presentationml.slide+xml" PartName="/ppt/slides/slide250.xml"/>
  <Override ContentType="application/vnd.openxmlformats-officedocument.presentationml.slide+xml" PartName="/ppt/slides/slide676.xml"/>
  <Override ContentType="application/vnd.openxmlformats-officedocument.presentationml.slide+xml" PartName="/ppt/slides/slide248.xml"/>
  <Override ContentType="application/vnd.openxmlformats-officedocument.presentationml.slide+xml" PartName="/ppt/slides/slide951.xml"/>
  <Override ContentType="application/vnd.openxmlformats-officedocument.presentationml.slide+xml" PartName="/ppt/slides/slide739.xml"/>
  <Override ContentType="application/vnd.openxmlformats-officedocument.presentationml.slide+xml" PartName="/ppt/slides/slide392.xml"/>
  <Override ContentType="application/vnd.openxmlformats-officedocument.presentationml.slide+xml" PartName="/ppt/slides/slide577.xml"/>
  <Override ContentType="application/vnd.openxmlformats-officedocument.presentationml.slide+xml" PartName="/ppt/slides/slide852.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877.xml"/>
  <Override ContentType="application/vnd.openxmlformats-officedocument.presentationml.slide+xml" PartName="/ppt/slides/slide30.xml"/>
  <Override ContentType="application/vnd.openxmlformats-officedocument.presentationml.slide+xml" PartName="/ppt/slides/slide533.xml"/>
  <Override ContentType="application/vnd.openxmlformats-officedocument.presentationml.slide+xml" PartName="/ppt/slides/slide1017.xml"/>
  <Override ContentType="application/vnd.openxmlformats-officedocument.presentationml.slide+xml" PartName="/ppt/slides/slide990.xml"/>
  <Override ContentType="application/vnd.openxmlformats-officedocument.presentationml.slide+xml" PartName="/ppt/slides/slide337.xml"/>
  <Override ContentType="application/vnd.openxmlformats-officedocument.presentationml.slide+xml" PartName="/ppt/slides/slide523.xml"/>
  <Override ContentType="application/vnd.openxmlformats-officedocument.presentationml.slide+xml" PartName="/ppt/slides/slide506.xml"/>
  <Override ContentType="application/vnd.openxmlformats-officedocument.presentationml.slide+xml" PartName="/ppt/slides/slide1041.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593.xml"/>
  <Override ContentType="application/vnd.openxmlformats-officedocument.presentationml.slide+xml" PartName="/ppt/slides/slide807.xml"/>
  <Override ContentType="application/vnd.openxmlformats-officedocument.presentationml.slide+xml" PartName="/ppt/slides/slide894.xml"/>
  <Override ContentType="application/vnd.openxmlformats-officedocument.presentationml.slide+xml" PartName="/ppt/slides/slide433.xml"/>
  <Override ContentType="application/vnd.openxmlformats-officedocument.presentationml.slide+xml" PartName="/ppt/slides/slide1088.xml"/>
  <Override ContentType="application/vnd.openxmlformats-officedocument.presentationml.slide+xml" PartName="/ppt/slides/slide794.xml"/>
  <Override ContentType="application/vnd.openxmlformats-officedocument.presentationml.slide+xml" PartName="/ppt/slides/slide450.xml"/>
  <Override ContentType="application/vnd.openxmlformats-officedocument.presentationml.slide+xml" PartName="/ppt/slides/slide734.xml"/>
  <Override ContentType="application/vnd.openxmlformats-officedocument.presentationml.slide+xml" PartName="/ppt/slides/slide62.xml"/>
  <Override ContentType="application/vnd.openxmlformats-officedocument.presentationml.slide+xml" PartName="/ppt/slides/slide1002.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862.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09.xml"/>
  <Override ContentType="application/vnd.openxmlformats-officedocument.presentationml.slide+xml" PartName="/ppt/slides/slide606.xml"/>
  <Override ContentType="application/vnd.openxmlformats-officedocument.presentationml.slide+xml" PartName="/ppt/slides/slide967.xml"/>
  <Override ContentType="application/vnd.openxmlformats-officedocument.presentationml.slide+xml" PartName="/ppt/slides/slide305.xml"/>
  <Override ContentType="application/vnd.openxmlformats-officedocument.presentationml.slide+xml" PartName="/ppt/slides/slide666.xml"/>
  <Override ContentType="application/vnd.openxmlformats-officedocument.presentationml.slide+xml" PartName="/ppt/slides/slide979.xml"/>
  <Override ContentType="application/vnd.openxmlformats-officedocument.presentationml.slide+xml" PartName="/ppt/slides/slide936.xml"/>
  <Override ContentType="application/vnd.openxmlformats-officedocument.presentationml.slide+xml" PartName="/ppt/slides/slide308.xml"/>
  <Override ContentType="application/vnd.openxmlformats-officedocument.presentationml.slide+xml" PartName="/ppt/slides/slide707.xml"/>
  <Override ContentType="application/vnd.openxmlformats-officedocument.presentationml.slide+xml" PartName="/ppt/slides/slide3.xml"/>
  <Override ContentType="application/vnd.openxmlformats-officedocument.presentationml.slide+xml" PartName="/ppt/slides/slide190.xml"/>
  <Override ContentType="application/vnd.openxmlformats-officedocument.presentationml.slide+xml" PartName="/ppt/slides/slide492.xml"/>
  <Override ContentType="application/vnd.openxmlformats-officedocument.presentationml.slide+xml" PartName="/ppt/slides/slide863.xml"/>
  <Override ContentType="application/vnd.openxmlformats-officedocument.presentationml.slide+xml" PartName="/ppt/slides/slide33.xml"/>
  <Override ContentType="application/vnd.openxmlformats-officedocument.presentationml.slide+xml" PartName="/ppt/slides/slide766.xml"/>
  <Override ContentType="application/vnd.openxmlformats-officedocument.presentationml.slide+xml" PartName="/ppt/slides/slide634.xml"/>
  <Override ContentType="application/vnd.openxmlformats-officedocument.presentationml.slide+xml" PartName="/ppt/slides/slide723.xml"/>
  <Override ContentType="application/vnd.openxmlformats-officedocument.presentationml.slide+xml" PartName="/ppt/slides/slide677.xml"/>
  <Override ContentType="application/vnd.openxmlformats-officedocument.presentationml.slide+xml" PartName="/ppt/slides/slide537.xml"/>
  <Override ContentType="application/vnd.openxmlformats-officedocument.presentationml.slide+xml" PartName="/ppt/slides/slide820.xml"/>
  <Override ContentType="application/vnd.openxmlformats-officedocument.presentationml.slide+xml" PartName="/ppt/slides/slide565.xml"/>
  <Override ContentType="application/vnd.openxmlformats-officedocument.presentationml.slide+xml" PartName="/ppt/slides/slide522.xml"/>
  <Override ContentType="application/vnd.openxmlformats-officedocument.presentationml.slide+xml" PartName="/ppt/slides/slide1070.xml"/>
  <Override ContentType="application/vnd.openxmlformats-officedocument.presentationml.slide+xml" PartName="/ppt/slides/slide107.xml"/>
  <Override ContentType="application/vnd.openxmlformats-officedocument.presentationml.slide+xml" PartName="/ppt/slides/slide662.xml"/>
  <Override ContentType="application/vnd.openxmlformats-officedocument.presentationml.slide+xml" PartName="/ppt/slides/slide220.xml"/>
  <Override ContentType="application/vnd.openxmlformats-officedocument.presentationml.slide+xml" PartName="/ppt/slides/slide964.xml"/>
  <Override ContentType="application/vnd.openxmlformats-officedocument.presentationml.slide+xml" PartName="/ppt/slides/slide263.xml"/>
  <Override ContentType="application/vnd.openxmlformats-officedocument.presentationml.slide+xml" PartName="/ppt/slides/slide549.xml"/>
  <Override ContentType="application/vnd.openxmlformats-officedocument.presentationml.slide+xml" PartName="/ppt/slides/slide921.xml"/>
  <Override ContentType="application/vnd.openxmlformats-officedocument.presentationml.slide+xml" PartName="/ppt/slides/slide391.xml"/>
  <Override ContentType="application/vnd.openxmlformats-officedocument.presentationml.slide+xml" PartName="/ppt/slides/slide235.xml"/>
  <Override ContentType="application/vnd.openxmlformats-officedocument.presentationml.slide+xml" PartName="/ppt/slides/slide650.xml"/>
  <Override ContentType="application/vnd.openxmlformats-officedocument.presentationml.slide+xml" PartName="/ppt/slides/slide738.xml"/>
  <Override ContentType="application/vnd.openxmlformats-officedocument.presentationml.slide+xml" PartName="/ppt/slides/slide278.xml"/>
  <Override ContentType="application/vnd.openxmlformats-officedocument.presentationml.slide+xml" PartName="/ppt/slides/slide835.xml"/>
  <Override ContentType="application/vnd.openxmlformats-officedocument.presentationml.slide+xml" PartName="/ppt/slides/slide693.xml"/>
  <Override ContentType="application/vnd.openxmlformats-officedocument.presentationml.slide+xml" PartName="/ppt/slides/slide878.xml"/>
  <Override ContentType="application/vnd.openxmlformats-officedocument.presentationml.slide+xml" PartName="/ppt/slides/slide790.xml"/>
  <Override ContentType="application/vnd.openxmlformats-officedocument.presentationml.slide+xml" PartName="/ppt/slides/slide48.xml"/>
  <Override ContentType="application/vnd.openxmlformats-officedocument.presentationml.slide+xml" PartName="/ppt/slides/slide291.xml"/>
  <Override ContentType="application/vnd.openxmlformats-officedocument.presentationml.slide+xml" PartName="/ppt/slides/slide665.xml"/>
  <Override ContentType="application/vnd.openxmlformats-officedocument.presentationml.slide+xml" PartName="/ppt/slides/slide690.xml"/>
  <Override ContentType="application/vnd.openxmlformats-officedocument.presentationml.slide+xml" PartName="/ppt/slides/slide436.xml"/>
  <Override ContentType="application/vnd.openxmlformats-officedocument.presentationml.slide+xml" PartName="/ppt/slides/slide479.xml"/>
  <Override ContentType="application/vnd.openxmlformats-officedocument.presentationml.slide+xml" PartName="/ppt/slides/slide622.xml"/>
  <Override ContentType="application/vnd.openxmlformats-officedocument.presentationml.slide+xml" PartName="/ppt/slides/slide808.xml"/>
  <Override ContentType="application/vnd.openxmlformats-officedocument.presentationml.slide+xml" PartName="/ppt/slides/slide59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1085.xml"/>
  <Override ContentType="application/vnd.openxmlformats-officedocument.presentationml.slide+xml" PartName="/ppt/slides/slide1042.xml"/>
  <Override ContentType="application/vnd.openxmlformats-officedocument.presentationml.slide+xml" PartName="/ppt/slides/slide364.xml"/>
  <Override ContentType="application/vnd.openxmlformats-officedocument.presentationml.slide+xml" PartName="/ppt/slides/slide991.xml"/>
  <Override ContentType="application/vnd.openxmlformats-officedocument.presentationml.slide+xml" PartName="/ppt/slides/slide409.xml"/>
  <Override ContentType="application/vnd.openxmlformats-officedocument.presentationml.slide+xml" PartName="/ppt/slides/slide379.xml"/>
  <Override ContentType="application/vnd.openxmlformats-officedocument.presentationml.slide+xml" PartName="/ppt/slides/slide637.xml"/>
  <Override ContentType="application/vnd.openxmlformats-officedocument.presentationml.slide+xml" PartName="/ppt/slides/slide891.xml"/>
  <Override ContentType="application/vnd.openxmlformats-officedocument.presentationml.slide+xml" PartName="/ppt/slides/slide336.xml"/>
  <Override ContentType="application/vnd.openxmlformats-officedocument.presentationml.slide+xml" PartName="/ppt/slides/slide778.xml"/>
  <Override ContentType="application/vnd.openxmlformats-officedocument.presentationml.slide+xml" PartName="/ppt/slides/slide76.xml"/>
  <Override ContentType="application/vnd.openxmlformats-officedocument.presentationml.slide+xml" PartName="/ppt/slides/slide735.xml"/>
  <Override ContentType="application/vnd.openxmlformats-officedocument.presentationml.slide+xml" PartName="/ppt/slides/slide908.xml"/>
  <Override ContentType="application/vnd.openxmlformats-officedocument.presentationml.slide+xml" PartName="/ppt/slides/slide750.xml"/>
  <Override ContentType="application/vnd.openxmlformats-officedocument.presentationml.slide+xml" PartName="/ppt/slides/slide607.xml"/>
  <Override ContentType="application/vnd.openxmlformats-officedocument.presentationml.slide+xml" PartName="/ppt/slides/slide61.xml"/>
  <Override ContentType="application/vnd.openxmlformats-officedocument.presentationml.slide+xml" PartName="/ppt/slides/slide421.xml"/>
  <Override ContentType="application/vnd.openxmlformats-officedocument.presentationml.slide+xml" PartName="/ppt/slides/slide163.xml"/>
  <Override ContentType="application/vnd.openxmlformats-officedocument.presentationml.slide+xml" PartName="/ppt/slides/slide763.xml"/>
  <Override ContentType="application/vnd.openxmlformats-officedocument.presentationml.slide+xml" PartName="/ppt/slides/slide464.xml"/>
  <Override ContentType="application/vnd.openxmlformats-officedocument.presentationml.slide+xml" PartName="/ppt/slides/slide720.xml"/>
  <Override ContentType="application/vnd.openxmlformats-officedocument.presentationml.slide+xml" PartName="/ppt/slides/slide1057.xml"/>
  <Override ContentType="application/vnd.openxmlformats-officedocument.presentationml.slide+xml" PartName="/ppt/slides/slide120.xml"/>
  <Override ContentType="application/vnd.openxmlformats-officedocument.presentationml.slide+xml" PartName="/ppt/slides/slide509.xml"/>
  <Override ContentType="application/vnd.openxmlformats-officedocument.presentationml.slide+xml" PartName="/ppt/slides/slide1014.xml"/>
  <Override ContentType="application/vnd.openxmlformats-officedocument.presentationml.slide+xml" PartName="/ppt/slides/slide208.xml"/>
  <Override ContentType="application/vnd.openxmlformats-officedocument.presentationml.slide+xml" PartName="/ppt/slides/slide4.xml"/>
  <Override ContentType="application/vnd.openxmlformats-officedocument.presentationml.slide+xml" PartName="/ppt/slides/slide678.xml"/>
  <Override ContentType="application/vnd.openxmlformats-officedocument.presentationml.slide+xml" PartName="/ppt/slides/slide60.xml"/>
  <Override ContentType="application/vnd.openxmlformats-officedocument.presentationml.slide+xml" PartName="/ppt/slides/slide864.xml"/>
  <Override ContentType="application/vnd.openxmlformats-officedocument.presentationml.slide+xml" PartName="/ppt/slides/slide791.xml"/>
  <Override ContentType="application/vnd.openxmlformats-officedocument.presentationml.slide+xml" PartName="/ppt/slides/slide609.xml"/>
  <Override ContentType="application/vnd.openxmlformats-officedocument.presentationml.slide+xml" PartName="/ppt/slides/slide821.xml"/>
  <Override ContentType="application/vnd.openxmlformats-officedocument.presentationml.slide+xml" PartName="/ppt/slides/slide635.xml"/>
  <Override ContentType="application/vnd.openxmlformats-officedocument.presentationml.slide+xml" PartName="/ppt/slides/slide1071.xml"/>
  <Override ContentType="application/vnd.openxmlformats-officedocument.presentationml.slide+xml" PartName="/ppt/slides/slide536.xml"/>
  <Override ContentType="application/vnd.openxmlformats-officedocument.presentationml.slide+xml" PartName="/ppt/slides/slide307.xml"/>
  <Override ContentType="application/vnd.openxmlformats-officedocument.presentationml.slide+xml" PartName="/ppt/slides/slide491.xml"/>
  <Override ContentType="application/vnd.openxmlformats-officedocument.presentationml.slide+xml" PartName="/ppt/slides/slide909.xml"/>
  <Override ContentType="application/vnd.openxmlformats-officedocument.presentationml.slide+xml" PartName="/ppt/slides/slide262.xml"/>
  <Override ContentType="application/vnd.openxmlformats-officedocument.presentationml.slide+xml" PartName="/ppt/slides/slide408.xml"/>
  <Override ContentType="application/vnd.openxmlformats-officedocument.presentationml.slide+xml" PartName="/ppt/slides/slide692.xml"/>
  <Override ContentType="application/vnd.openxmlformats-officedocument.presentationml.slide+xml" PartName="/ppt/slides/slide277.xml"/>
  <Override ContentType="application/vnd.openxmlformats-officedocument.presentationml.slide+xml" PartName="/ppt/slides/slide836.xml"/>
  <Override ContentType="application/vnd.openxmlformats-officedocument.presentationml.slide+xml" PartName="/ppt/slides/slide879.xml"/>
  <Override ContentType="application/vnd.openxmlformats-officedocument.presentationml.slide+xml" PartName="/ppt/slides/slide564.xml"/>
  <Override ContentType="application/vnd.openxmlformats-officedocument.presentationml.slide+xml" PartName="/ppt/slides/slide579.xml"/>
  <Override ContentType="application/vnd.openxmlformats-officedocument.presentationml.slide+xml" PartName="/ppt/slides/slide620.xml"/>
  <Override ContentType="application/vnd.openxmlformats-officedocument.presentationml.slide+xml" PartName="/ppt/slides/slide708.xml"/>
  <Override ContentType="application/vnd.openxmlformats-officedocument.presentationml.slide+xml" PartName="/ppt/slides/slide149.xml"/>
  <Override ContentType="application/vnd.openxmlformats-officedocument.presentationml.slide+xml" PartName="/ppt/slides/slide663.xml"/>
  <Override ContentType="application/vnd.openxmlformats-officedocument.presentationml.slide+xml" PartName="/ppt/slides/slide521.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809.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508.xml"/>
  <Override ContentType="application/vnd.openxmlformats-officedocument.presentationml.slide+xml" PartName="/ppt/slides/slide207.xml"/>
  <Override ContentType="application/vnd.openxmlformats-officedocument.presentationml.slide+xml" PartName="/ppt/slides/slide1043.xml"/>
  <Override ContentType="application/vnd.openxmlformats-officedocument.presentationml.slide+xml" PartName="/ppt/slides/slide1086.xml"/>
  <Override ContentType="application/vnd.openxmlformats-officedocument.presentationml.slide+xml" PartName="/ppt/slides/slide992.xml"/>
  <Override ContentType="application/vnd.openxmlformats-officedocument.presentationml.slide+xml" PartName="/ppt/slides/slide47.xml"/>
  <Override ContentType="application/vnd.openxmlformats-officedocument.presentationml.slide+xml" PartName="/ppt/slides/slide691.xml"/>
  <Override ContentType="application/vnd.openxmlformats-officedocument.presentationml.slide+xml" PartName="/ppt/slides/slide478.xml"/>
  <Override ContentType="application/vnd.openxmlformats-officedocument.presentationml.slide+xml" PartName="/ppt/slides/slide664.xml"/>
  <Override ContentType="application/vnd.openxmlformats-officedocument.presentationml.slide+xml" PartName="/ppt/slides/slide922.xml"/>
  <Override ContentType="application/vnd.openxmlformats-officedocument.presentationml.slide+xml" PartName="/ppt/slides/slide390.xml"/>
  <Override ContentType="application/vnd.openxmlformats-officedocument.presentationml.slide+xml" PartName="/ppt/slides/slide621.xml"/>
  <Override ContentType="application/vnd.openxmlformats-officedocument.presentationml.slide+xml" PartName="/ppt/slides/slide736.xml"/>
  <Override ContentType="application/vnd.openxmlformats-officedocument.presentationml.slide+xml" PartName="/ppt/slides/slide435.xml"/>
  <Override ContentType="application/vnd.openxmlformats-officedocument.presentationml.slide+xml" PartName="/ppt/slides/slide965.xml"/>
  <Override ContentType="application/vnd.openxmlformats-officedocument.presentationml.slide+xml" PartName="/ppt/slides/slide779.xml"/>
  <Override ContentType="application/vnd.openxmlformats-officedocument.presentationml.slide+xml" PartName="/ppt/slides/slide1015.xml"/>
  <Override ContentType="application/vnd.openxmlformats-officedocument.presentationml.slide+xml" PartName="/ppt/slides/slide463.xml"/>
  <Override ContentType="application/vnd.openxmlformats-officedocument.presentationml.slide+xml" PartName="/ppt/slides/slide721.xml"/>
  <Override ContentType="application/vnd.openxmlformats-officedocument.presentationml.slide+xml" PartName="/ppt/slides/slide105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679.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636.xml"/>
  <Override ContentType="application/vnd.openxmlformats-officedocument.presentationml.slide+xml" PartName="/ppt/slides/slide892.xml"/>
  <Override ContentType="application/vnd.openxmlformats-officedocument.presentationml.slide+xml" PartName="/ppt/slides/slide335.xml"/>
  <Override ContentType="application/vnd.openxmlformats-officedocument.presentationml.slide+xml" PartName="/ppt/slides/slide1000.xml"/>
  <Override ContentType="application/vnd.openxmlformats-officedocument.presentationml.slide+xml" PartName="/ppt/slides/slide591.xml"/>
  <Override ContentType="application/vnd.openxmlformats-officedocument.presentationml.slide+xml" PartName="/ppt/slides/slide764.xml"/>
  <Override ContentType="application/vnd.openxmlformats-officedocument.presentationml.slide+xml" PartName="/ppt/slides/slide937.xml"/>
  <Override ContentType="application/vnd.openxmlformats-officedocument.presentationml.slide+xml" PartName="/ppt/slides/slide420.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423.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12.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20.xml"/>
  <Override ContentType="application/vnd.openxmlformats-officedocument.presentationml.slide+xml" PartName="/ppt/slides/slide51.xml"/>
  <Override ContentType="application/vnd.openxmlformats-officedocument.presentationml.slide+xml" PartName="/ppt/slides/slide969.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431.xml"/>
  <Override ContentType="application/vnd.openxmlformats-officedocument.presentationml.slide+xml" PartName="/ppt/slides/slide156.xml"/>
  <Override ContentType="application/vnd.openxmlformats-officedocument.presentationml.slide+xml" PartName="/ppt/slides/slide896.xml"/>
  <Override ContentType="application/vnd.openxmlformats-officedocument.presentationml.slide+xml" PartName="/ppt/slides/slide993.xml"/>
  <Override ContentType="application/vnd.openxmlformats-officedocument.presentationml.slide+xml" PartName="/ppt/slides/slide799.xml"/>
  <Override ContentType="application/vnd.openxmlformats-officedocument.presentationml.slide+xml" PartName="/ppt/slides/slide1036.xml"/>
  <Override ContentType="application/vnd.openxmlformats-officedocument.presentationml.slide+xml" PartName="/ppt/slides/slide977.xml"/>
  <Override ContentType="application/vnd.openxmlformats-officedocument.presentationml.slide+xml" PartName="/ppt/slides/slide504.xml"/>
  <Override ContentType="application/vnd.openxmlformats-officedocument.presentationml.slide+xml" PartName="/ppt/slides/slide680.xml"/>
  <Override ContentType="application/vnd.openxmlformats-officedocument.presentationml.slide+xml" PartName="/ppt/slides/slide1052.xml"/>
  <Override ContentType="application/vnd.openxmlformats-officedocument.presentationml.slide+xml" PartName="/ppt/slides/slide583.xml"/>
  <Override ContentType="application/vnd.openxmlformats-officedocument.presentationml.slide+xml" PartName="/ppt/slides/slide601.xml"/>
  <Override ContentType="application/vnd.openxmlformats-officedocument.presentationml.slide+xml" PartName="/ppt/slides/slide229.xml"/>
  <Override ContentType="application/vnd.openxmlformats-officedocument.presentationml.slide+xml" PartName="/ppt/slides/slide407.xml"/>
  <Override ContentType="application/vnd.openxmlformats-officedocument.presentationml.slide+xml" PartName="/ppt/slides/slide906.xml"/>
  <Override ContentType="application/vnd.openxmlformats-officedocument.presentationml.slide+xml" PartName="/ppt/slides/slide931.xml"/>
  <Override ContentType="application/vnd.openxmlformats-officedocument.presentationml.slide+xml" PartName="/ppt/slides/slide648.xml"/>
  <Override ContentType="application/vnd.openxmlformats-officedocument.presentationml.slide+xml" PartName="/ppt/slides/slide656.xml"/>
  <Override ContentType="application/vnd.openxmlformats-officedocument.presentationml.slide+xml" PartName="/ppt/slides/slide825.xml"/>
  <Override ContentType="application/vnd.openxmlformats-officedocument.presentationml.slide+xml" PartName="/ppt/slides/slide850.xml"/>
  <Override ContentType="application/vnd.openxmlformats-officedocument.presentationml.slide+xml" PartName="/ppt/slides/slide639.xml"/>
  <Override ContentType="application/vnd.openxmlformats-officedocument.presentationml.slide+xml" PartName="/ppt/slides/slide575.xml"/>
  <Override ContentType="application/vnd.openxmlformats-officedocument.presentationml.slide+xml" PartName="/ppt/slides/slide761.xml"/>
  <Override ContentType="application/vnd.openxmlformats-officedocument.presentationml.slide+xml" PartName="/ppt/slides/slide914.xml"/>
  <Override ContentType="application/vnd.openxmlformats-officedocument.presentationml.slide+xml" PartName="/ppt/slides/slide486.xml"/>
  <Override ContentType="application/vnd.openxmlformats-officedocument.presentationml.slide+xml" PartName="/ppt/slides/slide737.xml"/>
  <Override ContentType="application/vnd.openxmlformats-officedocument.presentationml.slide+xml" PartName="/ppt/slides/slide923.xml"/>
  <Override ContentType="application/vnd.openxmlformats-officedocument.presentationml.slide+xml" PartName="/ppt/slides/slide469.xml"/>
  <Override ContentType="application/vnd.openxmlformats-officedocument.presentationml.slide+xml" PartName="/ppt/slides/slide558.xml"/>
  <Override ContentType="application/vnd.openxmlformats-officedocument.presentationml.slide+xml" PartName="/ppt/slides/slide98.xml"/>
  <Override ContentType="application/vnd.openxmlformats-officedocument.presentationml.slide+xml" PartName="/ppt/slides/slide744.xml"/>
  <Override ContentType="application/vnd.openxmlformats-officedocument.presentationml.slide+xml" PartName="/ppt/slides/slide833.xml"/>
  <Override ContentType="application/vnd.openxmlformats-officedocument.presentationml.slide+xml" PartName="/ppt/slides/slide842.xml"/>
  <Override ContentType="application/vnd.openxmlformats-officedocument.presentationml.slide+xml" PartName="/ppt/slides/slide567.xml"/>
  <Override ContentType="application/vnd.openxmlformats-officedocument.presentationml.slide+xml" PartName="/ppt/slides/slide590.xml"/>
  <Override ContentType="application/vnd.openxmlformats-officedocument.presentationml.slide+xml" PartName="/ppt/slides/slide985.xml"/>
  <Override ContentType="application/vnd.openxmlformats-officedocument.presentationml.slide+xml" PartName="/ppt/slides/slide89.xml"/>
  <Override ContentType="application/vnd.openxmlformats-officedocument.presentationml.slide+xml" PartName="/ppt/slides/slide477.xml"/>
  <Override ContentType="application/vnd.openxmlformats-officedocument.presentationml.slide+xml" PartName="/ppt/slides/slide101.xml"/>
  <Override ContentType="application/vnd.openxmlformats-officedocument.presentationml.slide+xml" PartName="/ppt/slides/slide752.xml"/>
  <Override ContentType="application/vnd.openxmlformats-officedocument.presentationml.slide+xml" PartName="/ppt/slides/slide494.xml"/>
  <Override ContentType="application/vnd.openxmlformats-officedocument.presentationml.slide+xml" PartName="/ppt/slides/slide415.xml"/>
  <Override ContentType="application/vnd.openxmlformats-officedocument.presentationml.slide+xml" PartName="/ppt/slides/slide729.xml"/>
  <Override ContentType="application/vnd.openxmlformats-officedocument.presentationml.slide+xml" PartName="/ppt/slides/slide27.xml"/>
  <Override ContentType="application/vnd.openxmlformats-officedocument.presentationml.slide+xml" PartName="/ppt/slides/slide1061.xml"/>
  <Override ContentType="application/vnd.openxmlformats-officedocument.presentationml.slide+xml" PartName="/ppt/slides/slide2.xml"/>
  <Override ContentType="application/vnd.openxmlformats-officedocument.presentationml.slide+xml" PartName="/ppt/slides/slide1044.xml"/>
  <Override ContentType="application/vnd.openxmlformats-officedocument.presentationml.slide+xml" PartName="/ppt/slides/slide396.xml"/>
  <Override ContentType="application/vnd.openxmlformats-officedocument.presentationml.slide+xml" PartName="/ppt/slides/slide180.xml"/>
  <Override ContentType="application/vnd.openxmlformats-officedocument.presentationml.slide+xml" PartName="/ppt/slides/slide671.xml"/>
  <Override ContentType="application/vnd.openxmlformats-officedocument.presentationml.slide+xml" PartName="/ppt/slides/slide511.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406.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889.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440.xml"/>
  <Override ContentType="application/vnd.openxmlformats-officedocument.presentationml.slide+xml" PartName="/ppt/slides/slide1029.xml"/>
  <Override ContentType="application/vnd.openxmlformats-officedocument.presentationml.slide+xml" PartName="/ppt/slides/slide147.xml"/>
  <Override ContentType="application/vnd.openxmlformats-officedocument.presentationml.slide+xml" PartName="/ppt/slides/slide236.xml"/>
  <Override ContentType="application/vnd.openxmlformats-officedocument.presentationml.slide+xml" PartName="/ppt/slides/slide422.xml"/>
  <Override ContentType="application/vnd.openxmlformats-officedocument.presentationml.slide+xml" PartName="/ppt/slides/slide978.xml"/>
  <Override ContentType="application/vnd.openxmlformats-officedocument.presentationml.slide+xml" PartName="/ppt/slides/slide505.xml"/>
  <Override ContentType="application/vnd.openxmlformats-officedocument.presentationml.slide+xml" PartName="/ppt/slides/slide110.xml"/>
  <Override ContentType="application/vnd.openxmlformats-officedocument.presentationml.slide+xml" PartName="/ppt/slides/slide994.xml"/>
  <Override ContentType="application/vnd.openxmlformats-officedocument.presentationml.slide+xml" PartName="/ppt/slides/slide566.xml"/>
  <Override ContentType="application/vnd.openxmlformats-officedocument.presentationml.slide+xml" PartName="/ppt/slides/slide895.xml"/>
  <Override ContentType="application/vnd.openxmlformats-officedocument.presentationml.slide+xml" PartName="/ppt/slides/slide171.xml"/>
  <Override ContentType="application/vnd.openxmlformats-officedocument.presentationml.slide+xml" PartName="/ppt/slides/slide798.xml"/>
  <Override ContentType="application/vnd.openxmlformats-officedocument.presentationml.slide+xml" PartName="/ppt/slides/slide327.xml"/>
  <Override ContentType="application/vnd.openxmlformats-officedocument.presentationml.slide+xml" PartName="/ppt/slides/slide582.xml"/>
  <Override ContentType="application/vnd.openxmlformats-officedocument.presentationml.slide+xml" PartName="/ppt/slides/slide602.xml"/>
  <Override ContentType="application/vnd.openxmlformats-officedocument.presentationml.slide+xml" PartName="/ppt/slides/slide1035.xml"/>
  <Override ContentType="application/vnd.openxmlformats-officedocument.presentationml.slide+xml" PartName="/ppt/slides/slide818.xml"/>
  <Override ContentType="application/vnd.openxmlformats-officedocument.presentationml.slide+xml" PartName="/ppt/slides/slide559.xml"/>
  <Override ContentType="application/vnd.openxmlformats-officedocument.presentationml.slide+xml" PartName="/ppt/slides/slide834.xml"/>
  <Override ContentType="application/vnd.openxmlformats-officedocument.presentationml.slide+xml" PartName="/ppt/slides/slide576.xml"/>
  <Override ContentType="application/vnd.openxmlformats-officedocument.presentationml.slide+xml" PartName="/ppt/slides/slide1051.xml"/>
  <Override ContentType="application/vnd.openxmlformats-officedocument.presentationml.slide+xml" PartName="/ppt/slides/slide851.xml"/>
  <Override ContentType="application/vnd.openxmlformats-officedocument.presentationml.slide+xml" PartName="/ppt/slides/slide745.xml"/>
  <Override ContentType="application/vnd.openxmlformats-officedocument.presentationml.slide+xml" PartName="/ppt/slides/slide99.xml"/>
  <Override ContentType="application/vnd.openxmlformats-officedocument.presentationml.slide+xml" PartName="/ppt/slides/slide672.xml"/>
  <Override ContentType="application/vnd.openxmlformats-officedocument.presentationml.slide+xml" PartName="/ppt/slides/slide728.xml"/>
  <Override ContentType="application/vnd.openxmlformats-officedocument.presentationml.slide+xml" PartName="/ppt/slides/slide817.xml"/>
  <Override ContentType="application/vnd.openxmlformats-officedocument.presentationml.slide+xml" PartName="/ppt/slides/slide655.xml"/>
  <Override ContentType="application/vnd.openxmlformats-officedocument.presentationml.slide+xml" PartName="/ppt/slides/slide841.xml"/>
  <Override ContentType="application/vnd.openxmlformats-officedocument.presentationml.slide+xml" PartName="/ppt/slides/slide913.xml"/>
  <Override ContentType="application/vnd.openxmlformats-officedocument.presentationml.slide+xml" PartName="/ppt/slides/slide638.xml"/>
  <Override ContentType="application/vnd.openxmlformats-officedocument.presentationml.slide+xml" PartName="/ppt/slides/slide824.xml"/>
  <Override ContentType="application/vnd.openxmlformats-officedocument.presentationml.slide+xml" PartName="/ppt/slides/slide930.xml"/>
  <Override ContentType="application/vnd.openxmlformats-officedocument.presentationml.slide+xml" PartName="/ppt/slides/slide100.xml"/>
  <Override ContentType="application/vnd.openxmlformats-officedocument.presentationml.slide+xml" PartName="/ppt/slides/slide762.xml"/>
  <Override ContentType="application/vnd.openxmlformats-officedocument.presentationml.slide+xml" PartName="/ppt/slides/slide487.xml"/>
  <Override ContentType="application/vnd.openxmlformats-officedocument.presentationml.slide+xml" PartName="/ppt/slides/slide476.xml"/>
  <Override ContentType="application/vnd.openxmlformats-officedocument.presentationml.slide+xml" PartName="/ppt/slides/slide1045.xml"/>
  <Override ContentType="application/vnd.openxmlformats-officedocument.presentationml.slide+xml" PartName="/ppt/slides/slide888.xml"/>
  <Override ContentType="application/vnd.openxmlformats-officedocument.presentationml.slide+xml" PartName="/ppt/slides/slide416.xml"/>
  <Override ContentType="application/vnd.openxmlformats-officedocument.presentationml.slide+xml" PartName="/ppt/slides/slide493.xml"/>
  <Override ContentType="application/vnd.openxmlformats-officedocument.presentationml.slide+xml" PartName="/ppt/slides/slide1028.xml"/>
  <Override ContentType="application/vnd.openxmlformats-officedocument.presentationml.slide+xml" PartName="/ppt/slides/slide1.xml"/>
  <Override ContentType="application/vnd.openxmlformats-officedocument.presentationml.slide+xml" PartName="/ppt/slides/slide1062.xml"/>
  <Override ContentType="application/vnd.openxmlformats-officedocument.presentationml.slide+xml" PartName="/ppt/slides/slide28.xml"/>
  <Override ContentType="application/vnd.openxmlformats-officedocument.presentationml.slide+xml" PartName="/ppt/slides/slide397.xml"/>
  <Override ContentType="application/vnd.openxmlformats-officedocument.presentationml.slide+xml" PartName="/ppt/slides/slide649.xml"/>
  <Override ContentType="application/vnd.openxmlformats-officedocument.presentationml.slide+xml" PartName="/ppt/slides/slide200.xml"/>
  <Override ContentType="application/vnd.openxmlformats-officedocument.presentationml.slide+xml" PartName="/ppt/slides/slide984.xml"/>
  <Override ContentType="application/vnd.openxmlformats-officedocument.presentationml.slide+xml" PartName="/ppt/slides/slide907.xml"/>
  <Override ContentType="application/vnd.openxmlformats-officedocument.presentationml.slide+xml" PartName="/ppt/slides/slide88.xml"/>
  <Override ContentType="application/vnd.openxmlformats-officedocument.presentationml.slide+xml" PartName="/ppt/slides/slide260.xml"/>
  <Override ContentType="application/vnd.openxmlformats-officedocument.presentationml.slide+xml" PartName="/ppt/slides/slide751.xml"/>
  <Override ContentType="application/vnd.openxmlformats-officedocument.presentationml.slide+xml" PartName="/ppt/slides/slide924.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1046.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510.xml"/>
  <Override ContentType="application/vnd.openxmlformats-officedocument.presentationml.slide+xml" PartName="/ppt/slides/slide174.xml"/>
  <Override ContentType="application/vnd.openxmlformats-officedocument.presentationml.slide+xml" PartName="/ppt/slides/slide1054.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405.xml"/>
  <Override ContentType="application/vnd.openxmlformats-officedocument.presentationml.slide+xml" PartName="/ppt/slides/slide995.xml"/>
  <Override ContentType="application/vnd.openxmlformats-officedocument.presentationml.slide+xml" PartName="/ppt/slides/slide502.xml"/>
  <Override ContentType="application/vnd.openxmlformats-officedocument.presentationml.slide+xml" PartName="/ppt/slides/slide316.xml"/>
  <Override ContentType="application/vnd.openxmlformats-officedocument.presentationml.slide+xml" PartName="/ppt/slides/slide898.xml"/>
  <Override ContentType="application/vnd.openxmlformats-officedocument.presentationml.slide+xml" PartName="/ppt/slides/slide247.xml"/>
  <Override ContentType="application/vnd.openxmlformats-officedocument.presentationml.slide+xml" PartName="/ppt/slides/slide344.xml"/>
  <Override ContentType="application/vnd.openxmlformats-officedocument.presentationml.slide+xml" PartName="/ppt/slides/slide840.xml"/>
  <Override ContentType="application/vnd.openxmlformats-officedocument.presentationml.slide+xml" PartName="/ppt/slides/slide387.xml"/>
  <Override ContentType="application/vnd.openxmlformats-officedocument.presentationml.slide+xml" PartName="/ppt/slides/slide425.xml"/>
  <Override ContentType="application/vnd.openxmlformats-officedocument.presentationml.slide+xml" PartName="/ppt/slides/slide37.xml"/>
  <Override ContentType="application/vnd.openxmlformats-officedocument.presentationml.slide+xml" PartName="/ppt/slides/slide468.xml"/>
  <Override ContentType="application/vnd.openxmlformats-officedocument.presentationml.slide+xml" PartName="/ppt/slides/slide581.xml"/>
  <Override ContentType="application/vnd.openxmlformats-officedocument.presentationml.slide+xml" PartName="/ppt/slides/slide166.xml"/>
  <Override ContentType="application/vnd.openxmlformats-officedocument.presentationml.slide+xml" PartName="/ppt/slides/slide603.xml"/>
  <Override ContentType="application/vnd.openxmlformats-officedocument.presentationml.slide+xml" PartName="/ppt/slides/slide41.xml"/>
  <Override ContentType="application/vnd.openxmlformats-officedocument.presentationml.slide+xml" PartName="/ppt/slides/slide646.xml"/>
  <Override ContentType="application/vnd.openxmlformats-officedocument.presentationml.slide+xml" PartName="/ppt/slides/slide819.xml"/>
  <Override ContentType="application/vnd.openxmlformats-officedocument.presentationml.slide+xml" PartName="/ppt/slides/slide332.xml"/>
  <Override ContentType="application/vnd.openxmlformats-officedocument.presentationml.slide+xml" PartName="/ppt/slides/slide932.xml"/>
  <Override ContentType="application/vnd.openxmlformats-officedocument.presentationml.slide+xml" PartName="/ppt/slides/slide251.xml"/>
  <Override ContentType="application/vnd.openxmlformats-officedocument.presentationml.slide+xml" PartName="/ppt/slides/slide1018.xml"/>
  <Override ContentType="application/vnd.openxmlformats-officedocument.presentationml.slide+xml" PartName="/ppt/slides/slide673.xml"/>
  <Override ContentType="application/vnd.openxmlformats-officedocument.presentationml.slide+xml" PartName="/ppt/slides/slide983.xml"/>
  <Override ContentType="application/vnd.openxmlformats-officedocument.presentationml.slide+xml" PartName="/ppt/slides/slide754.xml"/>
  <Override ContentType="application/vnd.openxmlformats-officedocument.presentationml.slide+xml" PartName="/ppt/slides/slide940.xml"/>
  <Override ContentType="application/vnd.openxmlformats-officedocument.presentationml.slide+xml" PartName="/ppt/slides/slide797.xml"/>
  <Override ContentType="application/vnd.openxmlformats-officedocument.presentationml.slide+xml" PartName="/ppt/slides/slide789.xml"/>
  <Override ContentType="application/vnd.openxmlformats-officedocument.presentationml.slide+xml" PartName="/ppt/slides/slide488.xml"/>
  <Override ContentType="application/vnd.openxmlformats-officedocument.presentationml.slide+xml" PartName="/ppt/slides/slide496.xml"/>
  <Override ContentType="application/vnd.openxmlformats-officedocument.presentationml.slide+xml" PartName="/ppt/slides/slide682.xml"/>
  <Override ContentType="application/vnd.openxmlformats-officedocument.presentationml.slide+xml" PartName="/ppt/slides/slide727.xml"/>
  <Override ContentType="application/vnd.openxmlformats-officedocument.presentationml.slide+xml" PartName="/ppt/slides/slide29.xml"/>
  <Override ContentType="application/vnd.openxmlformats-officedocument.presentationml.slide+xml" PartName="/ppt/slides/slide912.xml"/>
  <Override ContentType="application/vnd.openxmlformats-officedocument.presentationml.slide+xml" PartName="/ppt/slides/slide530.xml"/>
  <Override ContentType="application/vnd.openxmlformats-officedocument.presentationml.slide+xml" PartName="/ppt/slides/slide319.xml"/>
  <Override ContentType="application/vnd.openxmlformats-officedocument.presentationml.slide+xml" PartName="/ppt/slides/slide968.xml"/>
  <Override ContentType="application/vnd.openxmlformats-officedocument.presentationml.slide+xml" PartName="/ppt/slides/slide573.xml"/>
  <Override ContentType="application/vnd.openxmlformats-officedocument.presentationml.slide+xml" PartName="/ppt/slides/slide611.xml"/>
  <Override ContentType="application/vnd.openxmlformats-officedocument.presentationml.slide+xml" PartName="/ppt/slides/slide654.xml"/>
  <Override ContentType="application/vnd.openxmlformats-officedocument.presentationml.slide+xml" PartName="/ppt/slides/slide718.xml"/>
  <Override ContentType="application/vnd.openxmlformats-officedocument.presentationml.slide+xml" PartName="/ppt/slides/slide417.xml"/>
  <Override ContentType="application/vnd.openxmlformats-officedocument.presentationml.slide+xml" PartName="/ppt/slides/slide432.xml"/>
  <Override ContentType="application/vnd.openxmlformats-officedocument.presentationml.slide+xml" PartName="/ppt/slides/slide103.xml"/>
  <Override ContentType="application/vnd.openxmlformats-officedocument.presentationml.slide+xml" PartName="/ppt/slides/slide925.xml"/>
  <Override ContentType="application/vnd.openxmlformats-officedocument.presentationml.slide+xml" PartName="/ppt/slides/slide1027.xml"/>
  <Override ContentType="application/vnd.openxmlformats-officedocument.presentationml.slide+xml" PartName="/ppt/slides/slide146.xml"/>
  <Override ContentType="application/vnd.openxmlformats-officedocument.presentationml.slide+xml" PartName="/ppt/slides/slide746.xml"/>
  <Override ContentType="application/vnd.openxmlformats-officedocument.presentationml.slide+xml" PartName="/ppt/slides/slide827.xml"/>
  <Override ContentType="application/vnd.openxmlformats-officedocument.presentationml.slide+xml" PartName="/ppt/slides/slide8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569.xml"/>
  <Override ContentType="application/vnd.openxmlformats-officedocument.presentationml.slide+xml" PartName="/ppt/slides/slide831.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503.xml"/>
  <Override ContentType="application/vnd.openxmlformats-officedocument.presentationml.slide+xml" PartName="/ppt/slides/slide996.xml"/>
  <Override ContentType="application/vnd.openxmlformats-officedocument.presentationml.slide+xml" PartName="/ppt/slides/slide430.xml"/>
  <Override ContentType="application/vnd.openxmlformats-officedocument.presentationml.slide+xml" PartName="/ppt/slides/slide1047.xml"/>
  <Override ContentType="application/vnd.openxmlformats-officedocument.presentationml.slide+xml" PartName="/ppt/slides/slide31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580.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280.xml"/>
  <Override ContentType="application/vnd.openxmlformats-officedocument.presentationml.slide+xml" PartName="/ppt/slides/slide904.xml"/>
  <Override ContentType="application/vnd.openxmlformats-officedocument.presentationml.slide+xml" PartName="/ppt/slides/slide1053.xml"/>
  <Override ContentType="application/vnd.openxmlformats-officedocument.presentationml.slide+xml" PartName="/ppt/slides/slide345.xml"/>
  <Override ContentType="application/vnd.openxmlformats-officedocument.presentationml.slide+xml" PartName="/ppt/slides/slide897.xml"/>
  <Override ContentType="application/vnd.openxmlformats-officedocument.presentationml.slide+xml" PartName="/ppt/slides/slide1019.xml"/>
  <Override ContentType="application/vnd.openxmlformats-officedocument.presentationml.slide+xml" PartName="/ppt/slides/slide289.xml"/>
  <Override ContentType="application/vnd.openxmlformats-officedocument.presentationml.slide+xml" PartName="/ppt/slides/slide726.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52.xml"/>
  <Override ContentType="application/vnd.openxmlformats-officedocument.presentationml.slide+xml" PartName="/ppt/slides/slide467.xml"/>
  <Override ContentType="application/vnd.openxmlformats-officedocument.presentationml.slide+xml" PartName="/ppt/slides/slide388.xml"/>
  <Override ContentType="application/vnd.openxmlformats-officedocument.presentationml.slide+xml" PartName="/ppt/slides/slide976.xml"/>
  <Override ContentType="application/vnd.openxmlformats-officedocument.presentationml.slide+xml" PartName="/ppt/slides/slide167.xml"/>
  <Override ContentType="application/vnd.openxmlformats-officedocument.presentationml.slide+xml" PartName="/ppt/slides/slide760.xml"/>
  <Override ContentType="application/vnd.openxmlformats-officedocument.presentationml.slide+xml" PartName="/ppt/slides/slide933.xml"/>
  <Override ContentType="application/vnd.openxmlformats-officedocument.presentationml.slide+xml" PartName="/ppt/slides/slide70.xml"/>
  <Override ContentType="application/vnd.openxmlformats-officedocument.presentationml.slide+xml" PartName="/ppt/slides/slide424.xml"/>
  <Override ContentType="application/vnd.openxmlformats-officedocument.presentationml.slide+xml" PartName="/ppt/slides/slide681.xml"/>
  <Override ContentType="application/vnd.openxmlformats-officedocument.presentationml.slide+xml" PartName="/ppt/slides/slide495.xml"/>
  <Override ContentType="application/vnd.openxmlformats-officedocument.presentationml.slide+xml" PartName="/ppt/slides/slide1026.xml"/>
  <Override ContentType="application/vnd.openxmlformats-officedocument.presentationml.slide+xml" PartName="/ppt/slides/slide826.xml"/>
  <Override ContentType="application/vnd.openxmlformats-officedocument.presentationml.slide+xml" PartName="/ppt/slides/slide982.xml"/>
  <Override ContentType="application/vnd.openxmlformats-officedocument.presentationml.slide+xml" PartName="/ppt/slides/slide568.xml"/>
  <Override ContentType="application/vnd.openxmlformats-officedocument.presentationml.slide+xml" PartName="/ppt/slides/slide869.xml"/>
  <Override ContentType="application/vnd.openxmlformats-officedocument.presentationml.slide+xml" PartName="/ppt/slides/slide1060.xml"/>
  <Override ContentType="application/vnd.openxmlformats-officedocument.presentationml.slide+xml" PartName="/ppt/slides/slide975.xml"/>
  <Override ContentType="application/vnd.openxmlformats-officedocument.presentationml.slide+xml" PartName="/ppt/slides/slide674.xml"/>
  <Override ContentType="application/vnd.openxmlformats-officedocument.presentationml.slide+xml" PartName="/ppt/slides/slide860.xml"/>
  <Override ContentType="application/vnd.openxmlformats-officedocument.presentationml.slide+xml" PartName="/ppt/slides/slide389.xml"/>
  <Override ContentType="application/vnd.openxmlformats-officedocument.presentationml.slide+xml" PartName="/ppt/slides/slide719.xml"/>
  <Override ContentType="application/vnd.openxmlformats-officedocument.presentationml.slide+xml" PartName="/ppt/slides/slide905.xml"/>
  <Override ContentType="application/vnd.openxmlformats-officedocument.presentationml.slide+xml" PartName="/ppt/slides/slide604.xml"/>
  <Override ContentType="application/vnd.openxmlformats-officedocument.presentationml.slide+xml" PartName="/ppt/slides/slide796.xml"/>
  <Override ContentType="application/vnd.openxmlformats-officedocument.presentationml.slide+xml" PartName="/ppt/slides/slide418.xml"/>
  <Override ContentType="application/vnd.openxmlformats-officedocument.presentationml.slide+xml" PartName="/ppt/slides/slide647.xml"/>
  <Override ContentType="application/vnd.openxmlformats-officedocument.presentationml.slide+xml" PartName="/ppt/slides/slide753.xml"/>
  <Override ContentType="application/vnd.openxmlformats-officedocument.presentationml.slide+xml" PartName="/ppt/slides/slide145.xml"/>
  <Override ContentType="application/vnd.openxmlformats-officedocument.presentationml.slide+xml" PartName="/ppt/slides/slide747.xml"/>
  <Override ContentType="application/vnd.openxmlformats-officedocument.presentationml.slide+xml" PartName="/ppt/slides/slide395.xml"/>
  <Override ContentType="application/vnd.openxmlformats-officedocument.presentationml.slide+xml" PartName="/ppt/slides/slide352.xml"/>
  <Override ContentType="application/vnd.openxmlformats-officedocument.presentationml.slide+xml" PartName="/ppt/slides/slide832.xml"/>
  <Override ContentType="application/vnd.openxmlformats-officedocument.presentationml.slide+xml" PartName="/ppt/slides/slide239.xml"/>
  <Override ContentType="application/vnd.openxmlformats-officedocument.presentationml.slide+xml" PartName="/ppt/slides/slide318.xml"/>
  <Override ContentType="application/vnd.openxmlformats-officedocument.presentationml.slide+xml" PartName="/ppt/slides/slide531.xml"/>
  <Override ContentType="application/vnd.openxmlformats-officedocument.presentationml.slide+xml" PartName="/ppt/slides/slide653.xml"/>
  <Override ContentType="application/vnd.openxmlformats-officedocument.presentationml.slide+xml" PartName="/ppt/slides/slide574.xml"/>
  <Override ContentType="application/vnd.openxmlformats-officedocument.presentationml.slide+xml" PartName="/ppt/slides/slide610.xml"/>
  <Override ContentType="application/vnd.openxmlformats-officedocument.presentationml.slide+xml" PartName="/ppt/slides/slide911.xml"/>
  <Override ContentType="application/vnd.openxmlformats-officedocument.presentationml.slide+xml" PartName="/ppt/slides/slide489.xml"/>
  <Override ContentType="application/vnd.openxmlformats-officedocument.presentationml.slide+xml" PartName="/ppt/slides/slide102.xml"/>
  <Override ContentType="application/vnd.openxmlformats-officedocument.presentationml.slide+xml" PartName="/ppt/slides/slide296.xml"/>
  <Override ContentType="application/vnd.openxmlformats-officedocument.presentationml.slide+xml" PartName="/ppt/slides/slide482.xml"/>
  <Override ContentType="application/vnd.openxmlformats-officedocument.presentationml.slide+xml" PartName="/ppt/slides/slide1064.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571.xml"/>
  <Override ContentType="application/vnd.openxmlformats-officedocument.presentationml.slide+xml" PartName="/ppt/slides/slide202.xml"/>
  <Override ContentType="application/vnd.openxmlformats-officedocument.presentationml.slide+xml" PartName="/ppt/slides/slide1080.xml"/>
  <Override ContentType="application/vnd.openxmlformats-officedocument.presentationml.slide+xml" PartName="/ppt/slides/slide741.xml"/>
  <Override ContentType="application/vnd.openxmlformats-officedocument.presentationml.slide+xml" PartName="/ppt/slides/slide555.xml"/>
  <Override ContentType="application/vnd.openxmlformats-officedocument.presentationml.slide+xml" PartName="/ppt/slides/slide644.xml"/>
  <Override ContentType="application/vnd.openxmlformats-officedocument.presentationml.slide+xml" PartName="/ppt/slides/slide369.xml"/>
  <Override ContentType="application/vnd.openxmlformats-officedocument.presentationml.slide+xml" PartName="/ppt/slides/slide830.xml"/>
  <Override ContentType="application/vnd.openxmlformats-officedocument.presentationml.slide+xml" PartName="/ppt/slides/slide918.xml"/>
  <Override ContentType="application/vnd.openxmlformats-officedocument.presentationml.slide+xml" PartName="/ppt/slides/slide829.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94.xml"/>
  <Override ContentType="application/vnd.openxmlformats-officedocument.presentationml.slide+xml" PartName="/ppt/slides/slide756.xml"/>
  <Override ContentType="application/vnd.openxmlformats-officedocument.presentationml.slide+xml" PartName="/ppt/slides/slide217.xml"/>
  <Override ContentType="application/vnd.openxmlformats-officedocument.presentationml.slide+xml" PartName="/ppt/slides/slide772.xml"/>
  <Override ContentType="application/vnd.openxmlformats-officedocument.presentationml.slide+xml" PartName="/ppt/slides/slide281.xml"/>
  <Override ContentType="application/vnd.openxmlformats-officedocument.presentationml.slide+xml" PartName="/ppt/slides/slide903.xml"/>
  <Override ContentType="application/vnd.openxmlformats-officedocument.presentationml.slide+xml" PartName="/ppt/slides/slide1079.xml"/>
  <Override ContentType="application/vnd.openxmlformats-officedocument.presentationml.slide+xml" PartName="/ppt/slides/slide497.xml"/>
  <Override ContentType="application/vnd.openxmlformats-officedocument.presentationml.slide+xml" PartName="/ppt/slides/slide659.xml"/>
  <Override ContentType="application/vnd.openxmlformats-officedocument.presentationml.slide+xml" PartName="/ppt/slides/slide23.xml"/>
  <Override ContentType="application/vnd.openxmlformats-officedocument.presentationml.slide+xml" PartName="/ppt/slides/slide628.xml"/>
  <Override ContentType="application/vnd.openxmlformats-officedocument.presentationml.slide+xml" PartName="/ppt/slides/slide184.xml"/>
  <Override ContentType="application/vnd.openxmlformats-officedocument.presentationml.slide+xml" PartName="/ppt/slides/slide411.xml"/>
  <Override ContentType="application/vnd.openxmlformats-officedocument.presentationml.slide+xml" PartName="/ppt/slides/slide989.xml"/>
  <Override ContentType="application/vnd.openxmlformats-officedocument.presentationml.slide+xml" PartName="/ppt/slides/slide314.xml"/>
  <Override ContentType="application/vnd.openxmlformats-officedocument.presentationml.slide+xml" PartName="/ppt/slides/slide1048.xml"/>
  <Override ContentType="application/vnd.openxmlformats-officedocument.presentationml.slide+xml" PartName="/ppt/slides/slide974.xml"/>
  <Override ContentType="application/vnd.openxmlformats-officedocument.presentationml.slide+xml" PartName="/ppt/slides/slide613.xml"/>
  <Override ContentType="application/vnd.openxmlformats-officedocument.presentationml.slide+xml" PartName="/ppt/slides/slide957.xml"/>
  <Override ContentType="application/vnd.openxmlformats-officedocument.presentationml.slide+xml" PartName="/ppt/slides/slide1025.xml"/>
  <Override ContentType="application/vnd.openxmlformats-officedocument.presentationml.slide+xml" PartName="/ppt/slides/slide443.xml"/>
  <Override ContentType="application/vnd.openxmlformats-officedocument.presentationml.slide+xml" PartName="/ppt/slides/slide168.xml"/>
  <Override ContentType="application/vnd.openxmlformats-officedocument.presentationml.slide+xml" PartName="/ppt/slides/slide1008.xml"/>
  <Override ContentType="application/vnd.openxmlformats-officedocument.presentationml.slide+xml" PartName="/ppt/slides/slide426.xml"/>
  <Override ContentType="application/vnd.openxmlformats-officedocument.presentationml.slide+xml" PartName="/ppt/slides/slide787.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38.xml"/>
  <Override ContentType="application/vnd.openxmlformats-officedocument.presentationml.slide+xml" PartName="/ppt/slides/slide699.xml"/>
  <Override ContentType="application/vnd.openxmlformats-officedocument.presentationml.slide+xml" PartName="/ppt/slides/slide701.xml"/>
  <Override ContentType="application/vnd.openxmlformats-officedocument.presentationml.slide+xml" PartName="/ppt/slides/slide885.xml"/>
  <Override ContentType="application/vnd.openxmlformats-officedocument.presentationml.slide+xml" PartName="/ppt/slides/slide515.xml"/>
  <Override ContentType="application/vnd.openxmlformats-officedocument.presentationml.slide+xml" PartName="/ppt/slides/slide55.xml"/>
  <Override ContentType="application/vnd.openxmlformats-officedocument.presentationml.slide+xml" PartName="/ppt/slides/slide1033.xml"/>
  <Override ContentType="application/vnd.openxmlformats-officedocument.presentationml.slide+xml" PartName="/ppt/slides/slide272.xml"/>
  <Override ContentType="application/vnd.openxmlformats-officedocument.presentationml.slide+xml" PartName="/ppt/slides/slide942.xml"/>
  <Override ContentType="application/vnd.openxmlformats-officedocument.presentationml.slide+xml" PartName="/ppt/slides/slide242.xml"/>
  <Override ContentType="application/vnd.openxmlformats-officedocument.presentationml.slide+xml" PartName="/ppt/slides/slide586.xml"/>
  <Override ContentType="application/vnd.openxmlformats-officedocument.presentationml.slide+xml" PartName="/ppt/slides/slide129.xml"/>
  <Override ContentType="application/vnd.openxmlformats-officedocument.presentationml.slide+xml" PartName="/ppt/slides/slide159.xml"/>
  <Override ContentType="application/vnd.openxmlformats-officedocument.presentationml.slide+xml" PartName="/ppt/slides/slide144.xml"/>
  <Override ContentType="application/vnd.openxmlformats-officedocument.presentationml.slide+xml" PartName="/ppt/slides/slide458.xml"/>
  <Override ContentType="application/vnd.openxmlformats-officedocument.presentationml.slide+xml" PartName="/ppt/slides/slide814.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716.xml"/>
  <Override ContentType="application/vnd.openxmlformats-officedocument.presentationml.slide+xml" PartName="/ppt/slides/slide500.xml"/>
  <Override ContentType="application/vnd.openxmlformats-officedocument.presentationml.slide+xml" PartName="/ppt/slides/slide684.xml"/>
  <Override ContentType="application/vnd.openxmlformats-officedocument.presentationml.slide+xml" PartName="/ppt/slides/slide353.xml"/>
  <Override ContentType="application/vnd.openxmlformats-officedocument.presentationml.slide+xml" PartName="/ppt/slides/slide1039.xml"/>
  <Override ContentType="application/vnd.openxmlformats-officedocument.presentationml.slide+xml" PartName="/ppt/slides/slide740.xml"/>
  <Override ContentType="application/vnd.openxmlformats-officedocument.presentationml.slide+xml" PartName="/ppt/slides/slide201.xml"/>
  <Override ContentType="application/vnd.openxmlformats-officedocument.presentationml.slide+xml" PartName="/ppt/slides/slide988.xml"/>
  <Override ContentType="application/vnd.openxmlformats-officedocument.presentationml.slide+xml" PartName="/ppt/slides/slide287.xml"/>
  <Override ContentType="application/vnd.openxmlformats-officedocument.presentationml.slide+xml" PartName="/ppt/slides/slide813.xml"/>
  <Override ContentType="application/vnd.openxmlformats-officedocument.presentationml.slide+xml" PartName="/ppt/slides/slide95.xml"/>
  <Override ContentType="application/vnd.openxmlformats-officedocument.presentationml.slide+xml" PartName="/ppt/slides/slide899.xml"/>
  <Override ContentType="application/vnd.openxmlformats-officedocument.presentationml.slide+xml" PartName="/ppt/slides/slide386.xml"/>
  <Override ContentType="application/vnd.openxmlformats-officedocument.presentationml.slide+xml" PartName="/ppt/slides/slide211.xml"/>
  <Override ContentType="application/vnd.openxmlformats-officedocument.presentationml.slide+xml" PartName="/ppt/slides/slide483.xml"/>
  <Override ContentType="application/vnd.openxmlformats-officedocument.presentationml.slide+xml" PartName="/ppt/slides/slide1063.xml"/>
  <Override ContentType="application/vnd.openxmlformats-officedocument.presentationml.slide+xml" PartName="/ppt/slides/slide297.xml"/>
  <Override ContentType="application/vnd.openxmlformats-officedocument.presentationml.slide+xml" PartName="/ppt/slides/slide572.xml"/>
  <Override ContentType="application/vnd.openxmlformats-officedocument.presentationml.slide+xml" PartName="/ppt/slides/slide554.xml"/>
  <Override ContentType="application/vnd.openxmlformats-officedocument.presentationml.slide+xml" PartName="/ppt/slides/slide846.xml"/>
  <Override ContentType="application/vnd.openxmlformats-officedocument.presentationml.slide+xml" PartName="/ppt/slides/slide24.xml"/>
  <Override ContentType="application/vnd.openxmlformats-officedocument.presentationml.slide+xml" PartName="/ppt/slides/slide917.xml"/>
  <Override ContentType="application/vnd.openxmlformats-officedocument.presentationml.slide+xml" PartName="/ppt/slides/slide412.xml"/>
  <Override ContentType="application/vnd.openxmlformats-officedocument.presentationml.slide+xml" PartName="/ppt/slides/slide153.xml"/>
  <Override ContentType="application/vnd.openxmlformats-officedocument.presentationml.slide+xml" PartName="/ppt/slides/slide300.xml"/>
  <Override ContentType="application/vnd.openxmlformats-officedocument.presentationml.slide+xml" PartName="/ppt/slides/slide1049.xml"/>
  <Override ContentType="application/vnd.openxmlformats-officedocument.presentationml.slide+xml" PartName="/ppt/slides/slide315.xml"/>
  <Override ContentType="application/vnd.openxmlformats-officedocument.presentationml.slide+xml" PartName="/ppt/slides/slide884.xml"/>
  <Override ContentType="application/vnd.openxmlformats-officedocument.presentationml.slide+xml" PartName="/ppt/slides/slide282.xml"/>
  <Override ContentType="application/vnd.openxmlformats-officedocument.presentationml.slide+xml" PartName="/ppt/slides/slide902.xml"/>
  <Override ContentType="application/vnd.openxmlformats-officedocument.presentationml.slide+xml" PartName="/ppt/slides/slide216.xml"/>
  <Override ContentType="application/vnd.openxmlformats-officedocument.presentationml.slide+xml" PartName="/ppt/slides/slide627.xml"/>
  <Override ContentType="application/vnd.openxmlformats-officedocument.presentationml.slide+xml" PartName="/ppt/slides/slide773.xml"/>
  <Override ContentType="application/vnd.openxmlformats-officedocument.presentationml.slide+xml" PartName="/ppt/slides/slide1078.xml"/>
  <Override ContentType="application/vnd.openxmlformats-officedocument.presentationml.slide+xml" PartName="/ppt/slides/slide755.xml"/>
  <Override ContentType="application/vnd.openxmlformats-officedocument.presentationml.slide+xml" PartName="/ppt/slides/slide498.xml"/>
  <Override ContentType="application/vnd.openxmlformats-officedocument.presentationml.slide+xml" PartName="/ppt/slides/slide645.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516.xml"/>
  <Override ContentType="application/vnd.openxmlformats-officedocument.presentationml.slide+xml" PartName="/ppt/slides/slide258.xml"/>
  <Override ContentType="application/vnd.openxmlformats-officedocument.presentationml.slide+xml" PartName="/ppt/slides/slide788.xml"/>
  <Override ContentType="application/vnd.openxmlformats-officedocument.presentationml.slide+xml" PartName="/ppt/slides/slide444.xml"/>
  <Override ContentType="application/vnd.openxmlformats-officedocument.presentationml.slide+xml" PartName="/ppt/slides/slide702.xml"/>
  <Override ContentType="application/vnd.openxmlformats-officedocument.presentationml.slide+xml" PartName="/ppt/slides/slide427.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540.xml"/>
  <Override ContentType="application/vnd.openxmlformats-officedocument.presentationml.slide+xml" PartName="/ppt/slides/slide354.xml"/>
  <Override ContentType="application/vnd.openxmlformats-officedocument.presentationml.slide+xml" PartName="/ppt/slides/slide1034.xml"/>
  <Override ContentType="application/vnd.openxmlformats-officedocument.presentationml.slide+xml" PartName="/ppt/slides/slide698.xml"/>
  <Override ContentType="application/vnd.openxmlformats-officedocument.presentationml.slide+xml" PartName="/ppt/slides/slide973.xml"/>
  <Override ContentType="application/vnd.openxmlformats-officedocument.presentationml.slide+xml" PartName="/ppt/slides/slide956.xml"/>
  <Override ContentType="application/vnd.openxmlformats-officedocument.presentationml.slide+xml" PartName="/ppt/slides/slide612.xml"/>
  <Override ContentType="application/vnd.openxmlformats-officedocument.presentationml.slide+xml" PartName="/ppt/slides/slide1024.xml"/>
  <Override ContentType="application/vnd.openxmlformats-officedocument.presentationml.slide+xml" PartName="/ppt/slides/slide1007.xml"/>
  <Override ContentType="application/vnd.openxmlformats-officedocument.presentationml.slide+xml" PartName="/ppt/slides/slide143.xml"/>
  <Override ContentType="application/vnd.openxmlformats-officedocument.presentationml.slide+xml" PartName="/ppt/slides/slide828.xml"/>
  <Override ContentType="application/vnd.openxmlformats-officedocument.presentationml.slide+xml" PartName="/ppt/slides/slide587.xml"/>
  <Override ContentType="application/vnd.openxmlformats-officedocument.presentationml.slide+xml" PartName="/ppt/slides/slide717.xml"/>
  <Override ContentType="application/vnd.openxmlformats-officedocument.presentationml.slide+xml" PartName="/ppt/slides/slide501.xml"/>
  <Override ContentType="application/vnd.openxmlformats-officedocument.presentationml.slide+xml" PartName="/ppt/slides/slide683.xml"/>
  <Override ContentType="application/vnd.openxmlformats-officedocument.presentationml.slide+xml" PartName="/ppt/slides/slide226.xml"/>
  <Override ContentType="application/vnd.openxmlformats-officedocument.presentationml.slide+xml" PartName="/ppt/slides/slide845.xml"/>
  <Override ContentType="application/vnd.openxmlformats-officedocument.presentationml.slide+xml" PartName="/ppt/slides/slide243.xml"/>
  <Override ContentType="application/vnd.openxmlformats-officedocument.presentationml.slide+xml" PartName="/ppt/slides/slide941.xml"/>
  <Override ContentType="application/vnd.openxmlformats-officedocument.presentationml.slide+xml" PartName="/ppt/slides/slide459.xml"/>
  <Override ContentType="application/vnd.openxmlformats-officedocument.presentationml.slide+xml" PartName="/ppt/slides/slide158.xml"/>
  <Override ContentType="application/vnd.openxmlformats-officedocument.presentationml.slide+xml" PartName="/ppt/slides/slide715.xml"/>
  <Override ContentType="application/vnd.openxmlformats-officedocument.presentationml.slide+xml" PartName="/ppt/slides/slide901.xml"/>
  <Override ContentType="application/vnd.openxmlformats-officedocument.presentationml.slide+xml" PartName="/ppt/slides/slide758.xml"/>
  <Override ContentType="application/vnd.openxmlformats-officedocument.presentationml.slide+xml" PartName="/ppt/slides/slide944.xml"/>
  <Override ContentType="application/vnd.openxmlformats-officedocument.presentationml.slide+xml" PartName="/ppt/slides/slide529.xml"/>
  <Override ContentType="application/vnd.openxmlformats-officedocument.presentationml.slide+xml" PartName="/ppt/slides/slide685.xml"/>
  <Override ContentType="application/vnd.openxmlformats-officedocument.presentationml.slide+xml" PartName="/ppt/slides/slide871.xml"/>
  <Override ContentType="application/vnd.openxmlformats-officedocument.presentationml.slide+xml" PartName="/ppt/slides/slide182.xml"/>
  <Override ContentType="application/vnd.openxmlformats-officedocument.presentationml.slide+xml" PartName="/ppt/slides/slide499.xml"/>
  <Override ContentType="application/vnd.openxmlformats-officedocument.presentationml.slide+xml" PartName="/ppt/slides/slide25.xml"/>
  <Override ContentType="application/vnd.openxmlformats-officedocument.presentationml.slide+xml" PartName="/ppt/slides/slide642.xml"/>
  <Override ContentType="application/vnd.openxmlformats-officedocument.presentationml.slide+xml" PartName="/ppt/slides/slide1038.xml"/>
  <Override ContentType="application/vnd.openxmlformats-officedocument.presentationml.slide+xml" PartName="/ppt/slides/slide227.xml"/>
  <Override ContentType="application/vnd.openxmlformats-officedocument.presentationml.slide+xml" PartName="/ppt/slides/slide413.xml"/>
  <Override ContentType="application/vnd.openxmlformats-officedocument.presentationml.slide+xml" PartName="/ppt/slides/slide456.xml"/>
  <Override ContentType="application/vnd.openxmlformats-officedocument.presentationml.slide+xml" PartName="/ppt/slides/slide987.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786.xml"/>
  <Override ContentType="application/vnd.openxmlformats-officedocument.presentationml.slide+xml" PartName="/ppt/slides/slide441.xml"/>
  <Override ContentType="application/vnd.openxmlformats-officedocument.presentationml.slide+xml" PartName="/ppt/slides/slide743.xml"/>
  <Override ContentType="application/vnd.openxmlformats-officedocument.presentationml.slide+xml" PartName="/ppt/slides/slide1066.xml"/>
  <Override ContentType="application/vnd.openxmlformats-officedocument.presentationml.slide+xml" PartName="/ppt/slides/slide700.xml"/>
  <Override ContentType="application/vnd.openxmlformats-officedocument.presentationml.slide+xml" PartName="/ppt/slides/slide484.xml"/>
  <Override ContentType="application/vnd.openxmlformats-officedocument.presentationml.slide+xml" PartName="/ppt/slides/slide1023.xml"/>
  <Override ContentType="application/vnd.openxmlformats-officedocument.presentationml.slide+xml" PartName="/ppt/slides/slide328.xml"/>
  <Override ContentType="application/vnd.openxmlformats-officedocument.presentationml.slide+xml" PartName="/ppt/slides/slide959.xml"/>
  <Override ContentType="application/vnd.openxmlformats-officedocument.presentationml.slide+xml" PartName="/ppt/slides/slide614.xml"/>
  <Override ContentType="application/vnd.openxmlformats-officedocument.presentationml.slide+xml" PartName="/ppt/slides/slide916.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355.xml"/>
  <Override ContentType="application/vnd.openxmlformats-officedocument.presentationml.slide+xml" PartName="/ppt/slides/slide541.xml"/>
  <Override ContentType="application/vnd.openxmlformats-officedocument.presentationml.slide+xml" PartName="/ppt/slides/slide584.xml"/>
  <Override ContentType="application/vnd.openxmlformats-officedocument.presentationml.slide+xml" PartName="/ppt/slides/slide283.xml"/>
  <Override ContentType="application/vnd.openxmlformats-officedocument.presentationml.slide+xml" PartName="/ppt/slides/slide312.xml"/>
  <Override ContentType="application/vnd.openxmlformats-officedocument.presentationml.slide+xml" PartName="/ppt/slides/slide398.xml"/>
  <Override ContentType="application/vnd.openxmlformats-officedocument.presentationml.slide+xml" PartName="/ppt/slides/slide240.xml"/>
  <Override ContentType="application/vnd.openxmlformats-officedocument.presentationml.slide+xml" PartName="/ppt/slides/slide185.xml"/>
  <Override ContentType="application/vnd.openxmlformats-officedocument.presentationml.slide+xml" PartName="/ppt/slides/slide142.xml"/>
  <Override ContentType="application/vnd.openxmlformats-officedocument.presentationml.slide+xml" PartName="/ppt/slides/slide816.xml"/>
  <Override ContentType="application/vnd.openxmlformats-officedocument.presentationml.slide+xml" PartName="/ppt/slides/slide771.xml"/>
  <Override ContentType="application/vnd.openxmlformats-officedocument.presentationml.slide+xml" PartName="/ppt/slides/slide1050.xml"/>
  <Override ContentType="application/vnd.openxmlformats-officedocument.presentationml.slide+xml" PartName="/ppt/slides/slide859.xml"/>
  <Override ContentType="application/vnd.openxmlformats-officedocument.presentationml.slide+xml" PartName="/ppt/slides/slide212.xml"/>
  <Override ContentType="application/vnd.openxmlformats-officedocument.presentationml.slide+xml" PartName="/ppt/slides/slide972.xml"/>
  <Override ContentType="application/vnd.openxmlformats-officedocument.presentationml.slide+xml" PartName="/ppt/slides/slide255.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114.xml"/>
  <Override ContentType="application/vnd.openxmlformats-officedocument.presentationml.slide+xml" PartName="/ppt/slides/slide127.xml"/>
  <Override ContentType="application/vnd.openxmlformats-officedocument.presentationml.slide+xml" PartName="/ppt/slides/slide599.xml"/>
  <Override ContentType="application/vnd.openxmlformats-officedocument.presentationml.slide+xml" PartName="/ppt/slides/slide428.xml"/>
  <Override ContentType="application/vnd.openxmlformats-officedocument.presentationml.slide+xml" PartName="/ppt/slides/slide383.xml"/>
  <Override ContentType="application/vnd.openxmlformats-officedocument.presentationml.slide+xml" PartName="/ppt/slides/slide556.xml"/>
  <Override ContentType="application/vnd.openxmlformats-officedocument.presentationml.slide+xml" PartName="/ppt/slides/slide887.xml"/>
  <Override ContentType="application/vnd.openxmlformats-officedocument.presentationml.slide+xml" PartName="/ppt/slides/slide801.xml"/>
  <Override ContentType="application/vnd.openxmlformats-officedocument.presentationml.slide+xml" PartName="/ppt/slides/slide340.xml"/>
  <Override ContentType="application/vnd.openxmlformats-officedocument.presentationml.slide+xml" PartName="/ppt/slides/slide513.xml"/>
  <Override ContentType="application/vnd.openxmlformats-officedocument.presentationml.slide+xml" PartName="/ppt/slides/slide844.xml"/>
  <Override ContentType="application/vnd.openxmlformats-officedocument.presentationml.slide+xml" PartName="/ppt/slides/slide457.xml"/>
  <Override ContentType="application/vnd.openxmlformats-officedocument.presentationml.slide+xml" PartName="/ppt/slides/slide643.xml"/>
  <Override ContentType="application/vnd.openxmlformats-officedocument.presentationml.slide+xml" PartName="/ppt/slides/slide228.xml"/>
  <Override ContentType="application/vnd.openxmlformats-officedocument.presentationml.slide+xml" PartName="/ppt/slides/slide600.xml"/>
  <Override ContentType="application/vnd.openxmlformats-officedocument.presentationml.slide+xml" PartName="/ppt/slides/slide414.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943.xml"/>
  <Override ContentType="application/vnd.openxmlformats-officedocument.presentationml.slide+xml" PartName="/ppt/slides/slide714.xml"/>
  <Override ContentType="application/vnd.openxmlformats-officedocument.presentationml.slide+xml" PartName="/ppt/slides/slide757.xml"/>
  <Override ContentType="application/vnd.openxmlformats-officedocument.presentationml.slide+xml" PartName="/ppt/slides/slide986.xml"/>
  <Override ContentType="application/vnd.openxmlformats-officedocument.presentationml.slide+xml" PartName="/ppt/slides/slide900.xml"/>
  <Override ContentType="application/vnd.openxmlformats-officedocument.presentationml.slide+xml" PartName="/ppt/slides/slide1037.xml"/>
  <Override ContentType="application/vnd.openxmlformats-officedocument.presentationml.slide+xml" PartName="/ppt/slides/slide68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629.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1022.xml"/>
  <Override ContentType="application/vnd.openxmlformats-officedocument.presentationml.slide+xml" PartName="/ppt/slides/slide570.xml"/>
  <Override ContentType="application/vnd.openxmlformats-officedocument.presentationml.slide+xml" PartName="/ppt/slides/slide1065.xml"/>
  <Override ContentType="application/vnd.openxmlformats-officedocument.presentationml.slide+xml" PartName="/ppt/slides/slide785.xml"/>
  <Override ContentType="application/vnd.openxmlformats-officedocument.presentationml.slide+xml" PartName="/ppt/slides/slide442.xml"/>
  <Override ContentType="application/vnd.openxmlformats-officedocument.presentationml.slide+xml" PartName="/ppt/slides/slide742.xml"/>
  <Override ContentType="application/vnd.openxmlformats-officedocument.presentationml.slide+xml" PartName="/ppt/slides/slide915.xml"/>
  <Override ContentType="application/vnd.openxmlformats-officedocument.presentationml.slide+xml" PartName="/ppt/slides/slide485.xml"/>
  <Override ContentType="application/vnd.openxmlformats-officedocument.presentationml.slide+xml" PartName="/ppt/slides/slide615.xml"/>
  <Override ContentType="application/vnd.openxmlformats-officedocument.presentationml.slide+xml" PartName="/ppt/slides/slide658.xml"/>
  <Override ContentType="application/vnd.openxmlformats-officedocument.presentationml.slide+xml" PartName="/ppt/slides/slide870.xml"/>
  <Override ContentType="application/vnd.openxmlformats-officedocument.presentationml.slide+xml" PartName="/ppt/slides/slide770.xml"/>
  <Override ContentType="application/vnd.openxmlformats-officedocument.presentationml.slide+xml" PartName="/ppt/slides/slide958.xml"/>
  <Override ContentType="application/vnd.openxmlformats-officedocument.presentationml.slide+xml" PartName="/ppt/slides/slide886.xml"/>
  <Override ContentType="application/vnd.openxmlformats-officedocument.presentationml.slide+xml" PartName="/ppt/slides/slide657.xml"/>
  <Override ContentType="application/vnd.openxmlformats-officedocument.presentationml.slide+xml" PartName="/ppt/slides/slide356.xml"/>
  <Override ContentType="application/vnd.openxmlformats-officedocument.presentationml.slide+xml" PartName="/ppt/slides/slide843.xml"/>
  <Override ContentType="application/vnd.openxmlformats-officedocument.presentationml.slide+xml" PartName="/ppt/slides/slide542.xml"/>
  <Override ContentType="application/vnd.openxmlformats-officedocument.presentationml.slide+xml" PartName="/ppt/slides/slide284.xml"/>
  <Override ContentType="application/vnd.openxmlformats-officedocument.presentationml.slide+xml" PartName="/ppt/slides/slide399.xml"/>
  <Override ContentType="application/vnd.openxmlformats-officedocument.presentationml.slide+xml" PartName="/ppt/slides/slide585.xml"/>
  <Override ContentType="application/vnd.openxmlformats-officedocument.presentationml.slide+xml" PartName="/ppt/slides/slide241.xml"/>
  <Override ContentType="application/vnd.openxmlformats-officedocument.presentationml.slide+xml" PartName="/ppt/slides/slide81.xml"/>
  <Override ContentType="application/vnd.openxmlformats-officedocument.presentationml.slide+xml" PartName="/ppt/slides/slide329.xml"/>
  <Override ContentType="application/vnd.openxmlformats-officedocument.presentationml.slide+xml" PartName="/ppt/slides/slide815.xml"/>
  <Override ContentType="application/vnd.openxmlformats-officedocument.presentationml.slide+xml" PartName="/ppt/slides/slide213.xml"/>
  <Override ContentType="application/vnd.openxmlformats-officedocument.presentationml.slide+xml" PartName="/ppt/slides/slide971.xml"/>
  <Override ContentType="application/vnd.openxmlformats-officedocument.presentationml.slide+xml" PartName="/ppt/slides/slide557.xml"/>
  <Override ContentType="application/vnd.openxmlformats-officedocument.presentationml.slide+xml" PartName="/ppt/slides/slide514.xml"/>
  <Override ContentType="application/vnd.openxmlformats-officedocument.presentationml.slide+xml" PartName="/ppt/slides/slide670.xml"/>
  <Override ContentType="application/vnd.openxmlformats-officedocument.presentationml.slide+xml" PartName="/ppt/slides/slide858.xml"/>
  <Override ContentType="application/vnd.openxmlformats-officedocument.presentationml.slide+xml" PartName="/ppt/slides/slide800.xml"/>
  <Override ContentType="application/vnd.openxmlformats-officedocument.presentationml.slide+xml" PartName="/ppt/slides/slide256.xml"/>
  <Override ContentType="application/vnd.openxmlformats-officedocument.presentationml.slide+xml" PartName="/ppt/slides/slide429.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1009.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81" r:id="rId3"/>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 id="536" r:id="rId287"/>
    <p:sldId id="537" r:id="rId288"/>
    <p:sldId id="538" r:id="rId289"/>
    <p:sldId id="539" r:id="rId290"/>
    <p:sldId id="540" r:id="rId291"/>
    <p:sldId id="541" r:id="rId292"/>
    <p:sldId id="542" r:id="rId293"/>
    <p:sldId id="543" r:id="rId294"/>
    <p:sldId id="544" r:id="rId295"/>
    <p:sldId id="545" r:id="rId296"/>
    <p:sldId id="546" r:id="rId297"/>
    <p:sldId id="547" r:id="rId298"/>
    <p:sldId id="548" r:id="rId299"/>
    <p:sldId id="549" r:id="rId300"/>
    <p:sldId id="550" r:id="rId301"/>
    <p:sldId id="551" r:id="rId302"/>
    <p:sldId id="552" r:id="rId303"/>
    <p:sldId id="553" r:id="rId304"/>
    <p:sldId id="554" r:id="rId305"/>
    <p:sldId id="555" r:id="rId306"/>
    <p:sldId id="556" r:id="rId307"/>
    <p:sldId id="557" r:id="rId308"/>
    <p:sldId id="558" r:id="rId309"/>
    <p:sldId id="559" r:id="rId310"/>
    <p:sldId id="560" r:id="rId311"/>
    <p:sldId id="561" r:id="rId312"/>
    <p:sldId id="562" r:id="rId313"/>
    <p:sldId id="563" r:id="rId314"/>
    <p:sldId id="564" r:id="rId315"/>
    <p:sldId id="565" r:id="rId316"/>
    <p:sldId id="566" r:id="rId317"/>
    <p:sldId id="567" r:id="rId318"/>
    <p:sldId id="568" r:id="rId319"/>
    <p:sldId id="569" r:id="rId320"/>
    <p:sldId id="570" r:id="rId321"/>
    <p:sldId id="571" r:id="rId322"/>
    <p:sldId id="572" r:id="rId323"/>
    <p:sldId id="573" r:id="rId324"/>
    <p:sldId id="574" r:id="rId325"/>
    <p:sldId id="575" r:id="rId326"/>
    <p:sldId id="576" r:id="rId327"/>
    <p:sldId id="577" r:id="rId328"/>
    <p:sldId id="578" r:id="rId329"/>
    <p:sldId id="579" r:id="rId330"/>
    <p:sldId id="580" r:id="rId331"/>
    <p:sldId id="581" r:id="rId332"/>
    <p:sldId id="582" r:id="rId333"/>
    <p:sldId id="583" r:id="rId334"/>
    <p:sldId id="584" r:id="rId335"/>
    <p:sldId id="585" r:id="rId336"/>
    <p:sldId id="586" r:id="rId337"/>
    <p:sldId id="587" r:id="rId338"/>
    <p:sldId id="588" r:id="rId339"/>
    <p:sldId id="589" r:id="rId340"/>
    <p:sldId id="590" r:id="rId341"/>
    <p:sldId id="591" r:id="rId342"/>
    <p:sldId id="592" r:id="rId343"/>
    <p:sldId id="593" r:id="rId344"/>
    <p:sldId id="594" r:id="rId345"/>
    <p:sldId id="595" r:id="rId346"/>
    <p:sldId id="596" r:id="rId347"/>
    <p:sldId id="597" r:id="rId348"/>
    <p:sldId id="598" r:id="rId349"/>
    <p:sldId id="599" r:id="rId350"/>
    <p:sldId id="600" r:id="rId351"/>
    <p:sldId id="601" r:id="rId352"/>
    <p:sldId id="602" r:id="rId353"/>
    <p:sldId id="603" r:id="rId354"/>
    <p:sldId id="604" r:id="rId355"/>
    <p:sldId id="605" r:id="rId356"/>
    <p:sldId id="606" r:id="rId357"/>
    <p:sldId id="607" r:id="rId358"/>
    <p:sldId id="608" r:id="rId359"/>
    <p:sldId id="609" r:id="rId360"/>
    <p:sldId id="610" r:id="rId361"/>
    <p:sldId id="611" r:id="rId362"/>
    <p:sldId id="612" r:id="rId363"/>
    <p:sldId id="613" r:id="rId364"/>
    <p:sldId id="614" r:id="rId365"/>
    <p:sldId id="615" r:id="rId366"/>
    <p:sldId id="616" r:id="rId367"/>
    <p:sldId id="617" r:id="rId368"/>
    <p:sldId id="618" r:id="rId369"/>
    <p:sldId id="619" r:id="rId370"/>
    <p:sldId id="620" r:id="rId371"/>
    <p:sldId id="621" r:id="rId372"/>
    <p:sldId id="622" r:id="rId373"/>
    <p:sldId id="623" r:id="rId374"/>
    <p:sldId id="624" r:id="rId375"/>
    <p:sldId id="625" r:id="rId376"/>
    <p:sldId id="626" r:id="rId377"/>
    <p:sldId id="627" r:id="rId378"/>
    <p:sldId id="628" r:id="rId379"/>
    <p:sldId id="629" r:id="rId380"/>
    <p:sldId id="630" r:id="rId381"/>
    <p:sldId id="631" r:id="rId382"/>
    <p:sldId id="632" r:id="rId383"/>
    <p:sldId id="633" r:id="rId384"/>
    <p:sldId id="634" r:id="rId385"/>
    <p:sldId id="635" r:id="rId386"/>
    <p:sldId id="636" r:id="rId387"/>
    <p:sldId id="637" r:id="rId388"/>
    <p:sldId id="638" r:id="rId389"/>
    <p:sldId id="639" r:id="rId390"/>
    <p:sldId id="640" r:id="rId391"/>
    <p:sldId id="641" r:id="rId392"/>
    <p:sldId id="642" r:id="rId393"/>
    <p:sldId id="643" r:id="rId394"/>
    <p:sldId id="644" r:id="rId395"/>
    <p:sldId id="645" r:id="rId396"/>
    <p:sldId id="646" r:id="rId397"/>
    <p:sldId id="647" r:id="rId398"/>
    <p:sldId id="648" r:id="rId399"/>
    <p:sldId id="649" r:id="rId400"/>
    <p:sldId id="650" r:id="rId401"/>
    <p:sldId id="651" r:id="rId402"/>
    <p:sldId id="652" r:id="rId403"/>
    <p:sldId id="653" r:id="rId404"/>
    <p:sldId id="654" r:id="rId405"/>
    <p:sldId id="655" r:id="rId406"/>
    <p:sldId id="656" r:id="rId407"/>
    <p:sldId id="657" r:id="rId408"/>
    <p:sldId id="658" r:id="rId409"/>
    <p:sldId id="659" r:id="rId410"/>
    <p:sldId id="660" r:id="rId411"/>
    <p:sldId id="661" r:id="rId412"/>
    <p:sldId id="662" r:id="rId413"/>
    <p:sldId id="663" r:id="rId414"/>
    <p:sldId id="664" r:id="rId415"/>
    <p:sldId id="665" r:id="rId416"/>
    <p:sldId id="666" r:id="rId417"/>
    <p:sldId id="667" r:id="rId418"/>
    <p:sldId id="668" r:id="rId419"/>
    <p:sldId id="669" r:id="rId420"/>
    <p:sldId id="670" r:id="rId421"/>
    <p:sldId id="671" r:id="rId422"/>
    <p:sldId id="672" r:id="rId423"/>
    <p:sldId id="673" r:id="rId424"/>
    <p:sldId id="674" r:id="rId425"/>
    <p:sldId id="675" r:id="rId426"/>
    <p:sldId id="676" r:id="rId427"/>
    <p:sldId id="677" r:id="rId428"/>
    <p:sldId id="678" r:id="rId429"/>
    <p:sldId id="679" r:id="rId430"/>
    <p:sldId id="680" r:id="rId431"/>
    <p:sldId id="681" r:id="rId432"/>
    <p:sldId id="682" r:id="rId433"/>
    <p:sldId id="683" r:id="rId434"/>
    <p:sldId id="684" r:id="rId435"/>
    <p:sldId id="685" r:id="rId436"/>
    <p:sldId id="686" r:id="rId437"/>
    <p:sldId id="687" r:id="rId438"/>
    <p:sldId id="688" r:id="rId439"/>
    <p:sldId id="689" r:id="rId440"/>
    <p:sldId id="690" r:id="rId441"/>
    <p:sldId id="691" r:id="rId442"/>
    <p:sldId id="692" r:id="rId443"/>
    <p:sldId id="693" r:id="rId444"/>
    <p:sldId id="694" r:id="rId445"/>
    <p:sldId id="695" r:id="rId446"/>
    <p:sldId id="696" r:id="rId447"/>
    <p:sldId id="697" r:id="rId448"/>
    <p:sldId id="698" r:id="rId449"/>
    <p:sldId id="699" r:id="rId450"/>
    <p:sldId id="700" r:id="rId451"/>
    <p:sldId id="701" r:id="rId452"/>
    <p:sldId id="702" r:id="rId453"/>
    <p:sldId id="703" r:id="rId454"/>
    <p:sldId id="704" r:id="rId455"/>
    <p:sldId id="705" r:id="rId456"/>
    <p:sldId id="706" r:id="rId457"/>
    <p:sldId id="707" r:id="rId458"/>
    <p:sldId id="708" r:id="rId459"/>
    <p:sldId id="709" r:id="rId460"/>
    <p:sldId id="710" r:id="rId461"/>
    <p:sldId id="711" r:id="rId462"/>
    <p:sldId id="712" r:id="rId463"/>
    <p:sldId id="713" r:id="rId464"/>
    <p:sldId id="714" r:id="rId465"/>
    <p:sldId id="715" r:id="rId466"/>
    <p:sldId id="716" r:id="rId467"/>
    <p:sldId id="717" r:id="rId468"/>
    <p:sldId id="718" r:id="rId469"/>
    <p:sldId id="719" r:id="rId470"/>
    <p:sldId id="720" r:id="rId471"/>
    <p:sldId id="721" r:id="rId472"/>
    <p:sldId id="722" r:id="rId473"/>
    <p:sldId id="723" r:id="rId474"/>
    <p:sldId id="724" r:id="rId475"/>
    <p:sldId id="725" r:id="rId476"/>
    <p:sldId id="726" r:id="rId477"/>
    <p:sldId id="727" r:id="rId478"/>
    <p:sldId id="728" r:id="rId479"/>
    <p:sldId id="729" r:id="rId480"/>
    <p:sldId id="730" r:id="rId481"/>
    <p:sldId id="731" r:id="rId482"/>
    <p:sldId id="732" r:id="rId483"/>
    <p:sldId id="733" r:id="rId484"/>
    <p:sldId id="734" r:id="rId485"/>
    <p:sldId id="735" r:id="rId486"/>
    <p:sldId id="736" r:id="rId487"/>
    <p:sldId id="737" r:id="rId488"/>
    <p:sldId id="738" r:id="rId489"/>
    <p:sldId id="739" r:id="rId490"/>
    <p:sldId id="740" r:id="rId491"/>
    <p:sldId id="741" r:id="rId492"/>
    <p:sldId id="742" r:id="rId493"/>
    <p:sldId id="743" r:id="rId494"/>
    <p:sldId id="744" r:id="rId495"/>
    <p:sldId id="745" r:id="rId496"/>
    <p:sldId id="746" r:id="rId497"/>
    <p:sldId id="747" r:id="rId498"/>
    <p:sldId id="748" r:id="rId499"/>
    <p:sldId id="749" r:id="rId500"/>
    <p:sldId id="750" r:id="rId501"/>
    <p:sldId id="751" r:id="rId502"/>
    <p:sldId id="752" r:id="rId503"/>
    <p:sldId id="753" r:id="rId504"/>
    <p:sldId id="754" r:id="rId505"/>
    <p:sldId id="755" r:id="rId506"/>
    <p:sldId id="756" r:id="rId507"/>
    <p:sldId id="757" r:id="rId508"/>
    <p:sldId id="758" r:id="rId509"/>
    <p:sldId id="759" r:id="rId510"/>
    <p:sldId id="760" r:id="rId511"/>
    <p:sldId id="761" r:id="rId512"/>
    <p:sldId id="762" r:id="rId513"/>
    <p:sldId id="763" r:id="rId514"/>
    <p:sldId id="764" r:id="rId515"/>
    <p:sldId id="765" r:id="rId516"/>
    <p:sldId id="766" r:id="rId517"/>
    <p:sldId id="767" r:id="rId518"/>
    <p:sldId id="768" r:id="rId519"/>
    <p:sldId id="769" r:id="rId520"/>
    <p:sldId id="770" r:id="rId521"/>
    <p:sldId id="771" r:id="rId522"/>
    <p:sldId id="772" r:id="rId523"/>
    <p:sldId id="773" r:id="rId524"/>
    <p:sldId id="774" r:id="rId525"/>
    <p:sldId id="775" r:id="rId526"/>
    <p:sldId id="776" r:id="rId527"/>
    <p:sldId id="777" r:id="rId528"/>
    <p:sldId id="778" r:id="rId529"/>
    <p:sldId id="779" r:id="rId530"/>
    <p:sldId id="780" r:id="rId531"/>
    <p:sldId id="781" r:id="rId532"/>
    <p:sldId id="782" r:id="rId533"/>
    <p:sldId id="783" r:id="rId534"/>
    <p:sldId id="784" r:id="rId535"/>
    <p:sldId id="785" r:id="rId536"/>
    <p:sldId id="786" r:id="rId537"/>
    <p:sldId id="787" r:id="rId538"/>
    <p:sldId id="788" r:id="rId539"/>
    <p:sldId id="789" r:id="rId540"/>
    <p:sldId id="790" r:id="rId541"/>
    <p:sldId id="791" r:id="rId542"/>
    <p:sldId id="792" r:id="rId543"/>
    <p:sldId id="793" r:id="rId544"/>
    <p:sldId id="794" r:id="rId545"/>
    <p:sldId id="795" r:id="rId546"/>
    <p:sldId id="796" r:id="rId547"/>
    <p:sldId id="797" r:id="rId548"/>
    <p:sldId id="798" r:id="rId549"/>
    <p:sldId id="799" r:id="rId550"/>
    <p:sldId id="800" r:id="rId551"/>
    <p:sldId id="801" r:id="rId552"/>
    <p:sldId id="802" r:id="rId553"/>
    <p:sldId id="803" r:id="rId554"/>
    <p:sldId id="804" r:id="rId555"/>
    <p:sldId id="805" r:id="rId556"/>
    <p:sldId id="806" r:id="rId557"/>
    <p:sldId id="807" r:id="rId558"/>
    <p:sldId id="808" r:id="rId559"/>
    <p:sldId id="809" r:id="rId560"/>
    <p:sldId id="810" r:id="rId561"/>
    <p:sldId id="811" r:id="rId562"/>
    <p:sldId id="812" r:id="rId563"/>
    <p:sldId id="813" r:id="rId564"/>
    <p:sldId id="814" r:id="rId565"/>
    <p:sldId id="815" r:id="rId566"/>
    <p:sldId id="816" r:id="rId567"/>
    <p:sldId id="817" r:id="rId568"/>
    <p:sldId id="818" r:id="rId569"/>
    <p:sldId id="819" r:id="rId570"/>
    <p:sldId id="820" r:id="rId571"/>
    <p:sldId id="821" r:id="rId572"/>
    <p:sldId id="822" r:id="rId573"/>
    <p:sldId id="823" r:id="rId574"/>
    <p:sldId id="824" r:id="rId575"/>
    <p:sldId id="825" r:id="rId576"/>
    <p:sldId id="826" r:id="rId577"/>
    <p:sldId id="827" r:id="rId578"/>
    <p:sldId id="828" r:id="rId579"/>
    <p:sldId id="829" r:id="rId580"/>
    <p:sldId id="830" r:id="rId581"/>
    <p:sldId id="831" r:id="rId582"/>
    <p:sldId id="832" r:id="rId583"/>
    <p:sldId id="833" r:id="rId584"/>
    <p:sldId id="834" r:id="rId585"/>
    <p:sldId id="835" r:id="rId586"/>
    <p:sldId id="836" r:id="rId587"/>
    <p:sldId id="837" r:id="rId588"/>
    <p:sldId id="838" r:id="rId589"/>
    <p:sldId id="839" r:id="rId590"/>
    <p:sldId id="840" r:id="rId591"/>
    <p:sldId id="841" r:id="rId592"/>
    <p:sldId id="842" r:id="rId593"/>
    <p:sldId id="843" r:id="rId594"/>
    <p:sldId id="844" r:id="rId595"/>
    <p:sldId id="845" r:id="rId596"/>
    <p:sldId id="846" r:id="rId597"/>
    <p:sldId id="847" r:id="rId598"/>
    <p:sldId id="848" r:id="rId599"/>
    <p:sldId id="849" r:id="rId600"/>
    <p:sldId id="850" r:id="rId601"/>
    <p:sldId id="851" r:id="rId602"/>
    <p:sldId id="852" r:id="rId603"/>
    <p:sldId id="853" r:id="rId604"/>
    <p:sldId id="854" r:id="rId605"/>
    <p:sldId id="855" r:id="rId606"/>
    <p:sldId id="856" r:id="rId607"/>
    <p:sldId id="857" r:id="rId608"/>
    <p:sldId id="858" r:id="rId609"/>
    <p:sldId id="859" r:id="rId610"/>
    <p:sldId id="860" r:id="rId611"/>
    <p:sldId id="861" r:id="rId612"/>
    <p:sldId id="862" r:id="rId613"/>
    <p:sldId id="863" r:id="rId614"/>
    <p:sldId id="864" r:id="rId615"/>
    <p:sldId id="865" r:id="rId616"/>
    <p:sldId id="866" r:id="rId617"/>
    <p:sldId id="867" r:id="rId618"/>
    <p:sldId id="868" r:id="rId619"/>
    <p:sldId id="869" r:id="rId620"/>
    <p:sldId id="870" r:id="rId621"/>
    <p:sldId id="871" r:id="rId622"/>
    <p:sldId id="872" r:id="rId623"/>
    <p:sldId id="873" r:id="rId624"/>
    <p:sldId id="874" r:id="rId625"/>
    <p:sldId id="875" r:id="rId626"/>
    <p:sldId id="876" r:id="rId627"/>
    <p:sldId id="877" r:id="rId628"/>
    <p:sldId id="878" r:id="rId629"/>
    <p:sldId id="879" r:id="rId630"/>
    <p:sldId id="880" r:id="rId631"/>
    <p:sldId id="881" r:id="rId632"/>
    <p:sldId id="882" r:id="rId633"/>
    <p:sldId id="883" r:id="rId634"/>
    <p:sldId id="884" r:id="rId635"/>
    <p:sldId id="885" r:id="rId636"/>
    <p:sldId id="886" r:id="rId637"/>
    <p:sldId id="887" r:id="rId638"/>
    <p:sldId id="888" r:id="rId639"/>
    <p:sldId id="889" r:id="rId640"/>
    <p:sldId id="890" r:id="rId641"/>
    <p:sldId id="891" r:id="rId642"/>
    <p:sldId id="892" r:id="rId643"/>
    <p:sldId id="893" r:id="rId644"/>
    <p:sldId id="894" r:id="rId645"/>
    <p:sldId id="895" r:id="rId646"/>
    <p:sldId id="896" r:id="rId647"/>
    <p:sldId id="897" r:id="rId648"/>
    <p:sldId id="898" r:id="rId649"/>
    <p:sldId id="899" r:id="rId650"/>
    <p:sldId id="900" r:id="rId651"/>
    <p:sldId id="901" r:id="rId652"/>
    <p:sldId id="902" r:id="rId653"/>
    <p:sldId id="903" r:id="rId654"/>
    <p:sldId id="904" r:id="rId655"/>
    <p:sldId id="905" r:id="rId656"/>
    <p:sldId id="906" r:id="rId657"/>
    <p:sldId id="907" r:id="rId658"/>
    <p:sldId id="908" r:id="rId659"/>
    <p:sldId id="909" r:id="rId660"/>
    <p:sldId id="910" r:id="rId661"/>
    <p:sldId id="911" r:id="rId662"/>
    <p:sldId id="912" r:id="rId663"/>
    <p:sldId id="913" r:id="rId664"/>
    <p:sldId id="914" r:id="rId665"/>
    <p:sldId id="915" r:id="rId666"/>
    <p:sldId id="916" r:id="rId667"/>
    <p:sldId id="917" r:id="rId668"/>
    <p:sldId id="918" r:id="rId669"/>
    <p:sldId id="919" r:id="rId670"/>
    <p:sldId id="920" r:id="rId671"/>
    <p:sldId id="921" r:id="rId672"/>
    <p:sldId id="922" r:id="rId673"/>
    <p:sldId id="923" r:id="rId674"/>
    <p:sldId id="924" r:id="rId675"/>
    <p:sldId id="925" r:id="rId676"/>
    <p:sldId id="926" r:id="rId677"/>
    <p:sldId id="927" r:id="rId678"/>
    <p:sldId id="928" r:id="rId679"/>
    <p:sldId id="929" r:id="rId680"/>
    <p:sldId id="930" r:id="rId681"/>
    <p:sldId id="931" r:id="rId682"/>
    <p:sldId id="932" r:id="rId683"/>
    <p:sldId id="933" r:id="rId684"/>
    <p:sldId id="934" r:id="rId685"/>
    <p:sldId id="935" r:id="rId686"/>
    <p:sldId id="936" r:id="rId687"/>
    <p:sldId id="937" r:id="rId688"/>
    <p:sldId id="938" r:id="rId689"/>
    <p:sldId id="939" r:id="rId690"/>
    <p:sldId id="940" r:id="rId691"/>
    <p:sldId id="941" r:id="rId692"/>
    <p:sldId id="942" r:id="rId693"/>
    <p:sldId id="943" r:id="rId694"/>
    <p:sldId id="944" r:id="rId695"/>
    <p:sldId id="945" r:id="rId696"/>
    <p:sldId id="946" r:id="rId697"/>
    <p:sldId id="947" r:id="rId698"/>
    <p:sldId id="948" r:id="rId699"/>
    <p:sldId id="949" r:id="rId700"/>
    <p:sldId id="950" r:id="rId701"/>
    <p:sldId id="951" r:id="rId702"/>
    <p:sldId id="952" r:id="rId703"/>
    <p:sldId id="953" r:id="rId704"/>
    <p:sldId id="954" r:id="rId705"/>
    <p:sldId id="955" r:id="rId706"/>
    <p:sldId id="956" r:id="rId707"/>
    <p:sldId id="957" r:id="rId708"/>
    <p:sldId id="958" r:id="rId709"/>
    <p:sldId id="959" r:id="rId710"/>
    <p:sldId id="960" r:id="rId711"/>
    <p:sldId id="961" r:id="rId712"/>
    <p:sldId id="962" r:id="rId713"/>
    <p:sldId id="963" r:id="rId714"/>
    <p:sldId id="964" r:id="rId715"/>
    <p:sldId id="965" r:id="rId716"/>
    <p:sldId id="966" r:id="rId717"/>
    <p:sldId id="967" r:id="rId718"/>
    <p:sldId id="968" r:id="rId719"/>
    <p:sldId id="969" r:id="rId720"/>
    <p:sldId id="970" r:id="rId721"/>
    <p:sldId id="971" r:id="rId722"/>
    <p:sldId id="972" r:id="rId723"/>
    <p:sldId id="973" r:id="rId724"/>
    <p:sldId id="974" r:id="rId725"/>
    <p:sldId id="975" r:id="rId726"/>
    <p:sldId id="976" r:id="rId727"/>
    <p:sldId id="977" r:id="rId728"/>
    <p:sldId id="978" r:id="rId729"/>
    <p:sldId id="979" r:id="rId730"/>
    <p:sldId id="980" r:id="rId731"/>
    <p:sldId id="981" r:id="rId732"/>
    <p:sldId id="982" r:id="rId733"/>
    <p:sldId id="983" r:id="rId734"/>
    <p:sldId id="984" r:id="rId735"/>
    <p:sldId id="985" r:id="rId736"/>
    <p:sldId id="986" r:id="rId737"/>
    <p:sldId id="987" r:id="rId738"/>
    <p:sldId id="988" r:id="rId739"/>
    <p:sldId id="989" r:id="rId740"/>
    <p:sldId id="990" r:id="rId741"/>
    <p:sldId id="991" r:id="rId742"/>
    <p:sldId id="992" r:id="rId743"/>
    <p:sldId id="993" r:id="rId744"/>
    <p:sldId id="994" r:id="rId745"/>
    <p:sldId id="995" r:id="rId746"/>
    <p:sldId id="996" r:id="rId747"/>
    <p:sldId id="997" r:id="rId748"/>
    <p:sldId id="998" r:id="rId749"/>
    <p:sldId id="999" r:id="rId750"/>
    <p:sldId id="1000" r:id="rId751"/>
    <p:sldId id="1001" r:id="rId752"/>
    <p:sldId id="1002" r:id="rId753"/>
    <p:sldId id="1003" r:id="rId754"/>
    <p:sldId id="1004" r:id="rId755"/>
    <p:sldId id="1005" r:id="rId756"/>
    <p:sldId id="1006" r:id="rId757"/>
    <p:sldId id="1007" r:id="rId758"/>
    <p:sldId id="1008" r:id="rId759"/>
    <p:sldId id="1009" r:id="rId760"/>
    <p:sldId id="1010" r:id="rId761"/>
    <p:sldId id="1011" r:id="rId762"/>
    <p:sldId id="1012" r:id="rId763"/>
    <p:sldId id="1013" r:id="rId764"/>
    <p:sldId id="1014" r:id="rId765"/>
    <p:sldId id="1015" r:id="rId766"/>
    <p:sldId id="1016" r:id="rId767"/>
    <p:sldId id="1017" r:id="rId768"/>
    <p:sldId id="1018" r:id="rId769"/>
    <p:sldId id="1019" r:id="rId770"/>
    <p:sldId id="1020" r:id="rId771"/>
    <p:sldId id="1021" r:id="rId772"/>
    <p:sldId id="1022" r:id="rId773"/>
    <p:sldId id="1023" r:id="rId774"/>
    <p:sldId id="1024" r:id="rId775"/>
    <p:sldId id="1025" r:id="rId776"/>
    <p:sldId id="1026" r:id="rId777"/>
    <p:sldId id="1027" r:id="rId778"/>
    <p:sldId id="1028" r:id="rId779"/>
    <p:sldId id="1029" r:id="rId780"/>
    <p:sldId id="1030" r:id="rId781"/>
    <p:sldId id="1031" r:id="rId782"/>
    <p:sldId id="1032" r:id="rId783"/>
    <p:sldId id="1033" r:id="rId784"/>
    <p:sldId id="1034" r:id="rId785"/>
    <p:sldId id="1035" r:id="rId786"/>
    <p:sldId id="1036" r:id="rId787"/>
    <p:sldId id="1037" r:id="rId788"/>
    <p:sldId id="1038" r:id="rId789"/>
    <p:sldId id="1039" r:id="rId790"/>
    <p:sldId id="1040" r:id="rId791"/>
    <p:sldId id="1041" r:id="rId792"/>
    <p:sldId id="1042" r:id="rId793"/>
    <p:sldId id="1043" r:id="rId794"/>
    <p:sldId id="1044" r:id="rId795"/>
    <p:sldId id="1045" r:id="rId796"/>
    <p:sldId id="1046" r:id="rId797"/>
    <p:sldId id="1047" r:id="rId798"/>
    <p:sldId id="1048" r:id="rId799"/>
    <p:sldId id="1049" r:id="rId800"/>
    <p:sldId id="1050" r:id="rId801"/>
    <p:sldId id="1051" r:id="rId802"/>
    <p:sldId id="1052" r:id="rId803"/>
    <p:sldId id="1053" r:id="rId804"/>
    <p:sldId id="1054" r:id="rId805"/>
    <p:sldId id="1055" r:id="rId806"/>
    <p:sldId id="1056" r:id="rId807"/>
    <p:sldId id="1057" r:id="rId808"/>
    <p:sldId id="1058" r:id="rId809"/>
    <p:sldId id="1059" r:id="rId810"/>
    <p:sldId id="1060" r:id="rId811"/>
    <p:sldId id="1061" r:id="rId812"/>
    <p:sldId id="1062" r:id="rId813"/>
    <p:sldId id="1063" r:id="rId814"/>
    <p:sldId id="1064" r:id="rId815"/>
    <p:sldId id="1065" r:id="rId816"/>
    <p:sldId id="1066" r:id="rId817"/>
    <p:sldId id="1067" r:id="rId818"/>
    <p:sldId id="1068" r:id="rId819"/>
    <p:sldId id="1069" r:id="rId820"/>
    <p:sldId id="1070" r:id="rId821"/>
    <p:sldId id="1071" r:id="rId822"/>
    <p:sldId id="1072" r:id="rId823"/>
    <p:sldId id="1073" r:id="rId824"/>
    <p:sldId id="1074" r:id="rId825"/>
    <p:sldId id="1075" r:id="rId826"/>
    <p:sldId id="1076" r:id="rId827"/>
    <p:sldId id="1077" r:id="rId828"/>
    <p:sldId id="1078" r:id="rId829"/>
    <p:sldId id="1079" r:id="rId830"/>
    <p:sldId id="1080" r:id="rId831"/>
    <p:sldId id="1081" r:id="rId832"/>
    <p:sldId id="1082" r:id="rId833"/>
    <p:sldId id="1083" r:id="rId834"/>
    <p:sldId id="1084" r:id="rId835"/>
    <p:sldId id="1085" r:id="rId836"/>
    <p:sldId id="1086" r:id="rId837"/>
    <p:sldId id="1087" r:id="rId838"/>
    <p:sldId id="1088" r:id="rId839"/>
    <p:sldId id="1089" r:id="rId840"/>
    <p:sldId id="1090" r:id="rId841"/>
    <p:sldId id="1091" r:id="rId842"/>
    <p:sldId id="1092" r:id="rId843"/>
    <p:sldId id="1093" r:id="rId844"/>
    <p:sldId id="1094" r:id="rId845"/>
    <p:sldId id="1095" r:id="rId846"/>
    <p:sldId id="1096" r:id="rId847"/>
    <p:sldId id="1097" r:id="rId848"/>
    <p:sldId id="1098" r:id="rId849"/>
    <p:sldId id="1099" r:id="rId850"/>
    <p:sldId id="1100" r:id="rId851"/>
    <p:sldId id="1101" r:id="rId852"/>
    <p:sldId id="1102" r:id="rId853"/>
    <p:sldId id="1103" r:id="rId854"/>
    <p:sldId id="1104" r:id="rId855"/>
    <p:sldId id="1105" r:id="rId856"/>
    <p:sldId id="1106" r:id="rId857"/>
    <p:sldId id="1107" r:id="rId858"/>
    <p:sldId id="1108" r:id="rId859"/>
    <p:sldId id="1109" r:id="rId860"/>
    <p:sldId id="1110" r:id="rId861"/>
    <p:sldId id="1111" r:id="rId862"/>
    <p:sldId id="1112" r:id="rId863"/>
    <p:sldId id="1113" r:id="rId864"/>
    <p:sldId id="1114" r:id="rId865"/>
    <p:sldId id="1115" r:id="rId866"/>
    <p:sldId id="1116" r:id="rId867"/>
    <p:sldId id="1117" r:id="rId868"/>
    <p:sldId id="1118" r:id="rId869"/>
    <p:sldId id="1119" r:id="rId870"/>
    <p:sldId id="1120" r:id="rId871"/>
    <p:sldId id="1121" r:id="rId872"/>
    <p:sldId id="1122" r:id="rId873"/>
    <p:sldId id="1123" r:id="rId874"/>
    <p:sldId id="1124" r:id="rId875"/>
    <p:sldId id="1125" r:id="rId876"/>
    <p:sldId id="1126" r:id="rId877"/>
    <p:sldId id="1127" r:id="rId878"/>
    <p:sldId id="1128" r:id="rId879"/>
    <p:sldId id="1129" r:id="rId880"/>
    <p:sldId id="1130" r:id="rId881"/>
    <p:sldId id="1131" r:id="rId882"/>
    <p:sldId id="1132" r:id="rId883"/>
    <p:sldId id="1133" r:id="rId884"/>
    <p:sldId id="1134" r:id="rId885"/>
    <p:sldId id="1135" r:id="rId886"/>
    <p:sldId id="1136" r:id="rId887"/>
    <p:sldId id="1137" r:id="rId888"/>
    <p:sldId id="1138" r:id="rId889"/>
    <p:sldId id="1139" r:id="rId890"/>
    <p:sldId id="1140" r:id="rId891"/>
    <p:sldId id="1141" r:id="rId892"/>
    <p:sldId id="1142" r:id="rId893"/>
    <p:sldId id="1143" r:id="rId894"/>
    <p:sldId id="1144" r:id="rId895"/>
    <p:sldId id="1145" r:id="rId896"/>
    <p:sldId id="1146" r:id="rId897"/>
    <p:sldId id="1147" r:id="rId898"/>
    <p:sldId id="1148" r:id="rId899"/>
    <p:sldId id="1149" r:id="rId900"/>
    <p:sldId id="1150" r:id="rId901"/>
    <p:sldId id="1151" r:id="rId902"/>
    <p:sldId id="1152" r:id="rId903"/>
    <p:sldId id="1153" r:id="rId904"/>
    <p:sldId id="1154" r:id="rId905"/>
    <p:sldId id="1155" r:id="rId906"/>
    <p:sldId id="1156" r:id="rId907"/>
    <p:sldId id="1157" r:id="rId908"/>
    <p:sldId id="1158" r:id="rId909"/>
    <p:sldId id="1159" r:id="rId910"/>
    <p:sldId id="1160" r:id="rId911"/>
    <p:sldId id="1161" r:id="rId912"/>
    <p:sldId id="1162" r:id="rId913"/>
    <p:sldId id="1163" r:id="rId914"/>
    <p:sldId id="1164" r:id="rId915"/>
    <p:sldId id="1165" r:id="rId916"/>
    <p:sldId id="1166" r:id="rId917"/>
    <p:sldId id="1167" r:id="rId918"/>
    <p:sldId id="1168" r:id="rId919"/>
    <p:sldId id="1169" r:id="rId920"/>
    <p:sldId id="1170" r:id="rId921"/>
    <p:sldId id="1171" r:id="rId922"/>
    <p:sldId id="1172" r:id="rId923"/>
    <p:sldId id="1173" r:id="rId924"/>
    <p:sldId id="1174" r:id="rId925"/>
    <p:sldId id="1175" r:id="rId926"/>
    <p:sldId id="1176" r:id="rId927"/>
    <p:sldId id="1177" r:id="rId928"/>
    <p:sldId id="1178" r:id="rId929"/>
    <p:sldId id="1179" r:id="rId930"/>
    <p:sldId id="1180" r:id="rId931"/>
    <p:sldId id="1181" r:id="rId932"/>
    <p:sldId id="1182" r:id="rId933"/>
    <p:sldId id="1183" r:id="rId934"/>
    <p:sldId id="1184" r:id="rId935"/>
    <p:sldId id="1185" r:id="rId936"/>
    <p:sldId id="1186" r:id="rId937"/>
    <p:sldId id="1187" r:id="rId938"/>
    <p:sldId id="1188" r:id="rId939"/>
    <p:sldId id="1189" r:id="rId940"/>
    <p:sldId id="1190" r:id="rId941"/>
    <p:sldId id="1191" r:id="rId942"/>
    <p:sldId id="1192" r:id="rId943"/>
    <p:sldId id="1193" r:id="rId944"/>
    <p:sldId id="1194" r:id="rId945"/>
    <p:sldId id="1195" r:id="rId946"/>
    <p:sldId id="1196" r:id="rId947"/>
    <p:sldId id="1197" r:id="rId948"/>
    <p:sldId id="1198" r:id="rId949"/>
    <p:sldId id="1199" r:id="rId950"/>
    <p:sldId id="1200" r:id="rId951"/>
    <p:sldId id="1201" r:id="rId952"/>
    <p:sldId id="1202" r:id="rId953"/>
    <p:sldId id="1203" r:id="rId954"/>
    <p:sldId id="1204" r:id="rId955"/>
    <p:sldId id="1205" r:id="rId956"/>
    <p:sldId id="1206" r:id="rId957"/>
    <p:sldId id="1207" r:id="rId958"/>
    <p:sldId id="1208" r:id="rId959"/>
    <p:sldId id="1209" r:id="rId960"/>
    <p:sldId id="1210" r:id="rId961"/>
    <p:sldId id="1211" r:id="rId962"/>
    <p:sldId id="1212" r:id="rId963"/>
    <p:sldId id="1213" r:id="rId964"/>
    <p:sldId id="1214" r:id="rId965"/>
    <p:sldId id="1215" r:id="rId966"/>
    <p:sldId id="1216" r:id="rId967"/>
    <p:sldId id="1217" r:id="rId968"/>
    <p:sldId id="1218" r:id="rId969"/>
    <p:sldId id="1219" r:id="rId970"/>
    <p:sldId id="1220" r:id="rId971"/>
    <p:sldId id="1221" r:id="rId972"/>
    <p:sldId id="1222" r:id="rId973"/>
    <p:sldId id="1223" r:id="rId974"/>
    <p:sldId id="1224" r:id="rId975"/>
    <p:sldId id="1225" r:id="rId976"/>
    <p:sldId id="1226" r:id="rId977"/>
    <p:sldId id="1227" r:id="rId978"/>
    <p:sldId id="1228" r:id="rId979"/>
    <p:sldId id="1229" r:id="rId980"/>
    <p:sldId id="1230" r:id="rId981"/>
    <p:sldId id="1231" r:id="rId982"/>
    <p:sldId id="1232" r:id="rId983"/>
    <p:sldId id="1233" r:id="rId984"/>
    <p:sldId id="1234" r:id="rId985"/>
    <p:sldId id="1235" r:id="rId986"/>
    <p:sldId id="1236" r:id="rId987"/>
    <p:sldId id="1237" r:id="rId988"/>
    <p:sldId id="1238" r:id="rId989"/>
    <p:sldId id="1239" r:id="rId990"/>
    <p:sldId id="1240" r:id="rId991"/>
    <p:sldId id="1241" r:id="rId992"/>
    <p:sldId id="1242" r:id="rId993"/>
    <p:sldId id="1243" r:id="rId994"/>
    <p:sldId id="1244" r:id="rId995"/>
    <p:sldId id="1245" r:id="rId996"/>
    <p:sldId id="1246" r:id="rId997"/>
    <p:sldId id="1247" r:id="rId998"/>
    <p:sldId id="1248" r:id="rId999"/>
    <p:sldId id="1249" r:id="rId1000"/>
    <p:sldId id="1250" r:id="rId1001"/>
    <p:sldId id="1251" r:id="rId1002"/>
    <p:sldId id="1252" r:id="rId1003"/>
    <p:sldId id="1253" r:id="rId1004"/>
    <p:sldId id="1254" r:id="rId1005"/>
    <p:sldId id="1255" r:id="rId1006"/>
    <p:sldId id="1256" r:id="rId1007"/>
    <p:sldId id="1257" r:id="rId1008"/>
    <p:sldId id="1258" r:id="rId1009"/>
    <p:sldId id="1259" r:id="rId1010"/>
    <p:sldId id="1260" r:id="rId1011"/>
    <p:sldId id="1261" r:id="rId1012"/>
    <p:sldId id="1262" r:id="rId1013"/>
    <p:sldId id="1263" r:id="rId1014"/>
    <p:sldId id="1264" r:id="rId1015"/>
    <p:sldId id="1265" r:id="rId1016"/>
    <p:sldId id="1266" r:id="rId1017"/>
    <p:sldId id="1267" r:id="rId1018"/>
    <p:sldId id="1268" r:id="rId1019"/>
    <p:sldId id="1269" r:id="rId1020"/>
    <p:sldId id="1270" r:id="rId1021"/>
    <p:sldId id="1271" r:id="rId1022"/>
    <p:sldId id="1272" r:id="rId1023"/>
    <p:sldId id="1273" r:id="rId1024"/>
    <p:sldId id="1274" r:id="rId1025"/>
    <p:sldId id="1275" r:id="rId1026"/>
    <p:sldId id="1276" r:id="rId1027"/>
    <p:sldId id="1277" r:id="rId1028"/>
    <p:sldId id="1278" r:id="rId1029"/>
    <p:sldId id="1279" r:id="rId1030"/>
    <p:sldId id="1280" r:id="rId1031"/>
    <p:sldId id="1281" r:id="rId1032"/>
    <p:sldId id="1282" r:id="rId1033"/>
    <p:sldId id="1283" r:id="rId1034"/>
    <p:sldId id="1284" r:id="rId1035"/>
    <p:sldId id="1285" r:id="rId1036"/>
    <p:sldId id="1286" r:id="rId1037"/>
    <p:sldId id="1287" r:id="rId1038"/>
    <p:sldId id="1288" r:id="rId1039"/>
    <p:sldId id="1289" r:id="rId1040"/>
    <p:sldId id="1290" r:id="rId1041"/>
    <p:sldId id="1291" r:id="rId1042"/>
    <p:sldId id="1292" r:id="rId1043"/>
    <p:sldId id="1293" r:id="rId1044"/>
    <p:sldId id="1294" r:id="rId1045"/>
    <p:sldId id="1295" r:id="rId1046"/>
    <p:sldId id="1296" r:id="rId1047"/>
    <p:sldId id="1297" r:id="rId1048"/>
    <p:sldId id="1298" r:id="rId1049"/>
    <p:sldId id="1299" r:id="rId1050"/>
    <p:sldId id="1300" r:id="rId1051"/>
    <p:sldId id="1301" r:id="rId1052"/>
    <p:sldId id="1302" r:id="rId1053"/>
    <p:sldId id="1303" r:id="rId1054"/>
    <p:sldId id="1304" r:id="rId1055"/>
    <p:sldId id="1305" r:id="rId1056"/>
    <p:sldId id="1306" r:id="rId1057"/>
    <p:sldId id="1307" r:id="rId1058"/>
    <p:sldId id="1308" r:id="rId1059"/>
    <p:sldId id="1309" r:id="rId1060"/>
    <p:sldId id="1310" r:id="rId1061"/>
    <p:sldId id="1311" r:id="rId1062"/>
    <p:sldId id="1312" r:id="rId1063"/>
    <p:sldId id="1313" r:id="rId1064"/>
    <p:sldId id="1314" r:id="rId1065"/>
    <p:sldId id="1315" r:id="rId1066"/>
    <p:sldId id="1316" r:id="rId1067"/>
    <p:sldId id="1317" r:id="rId1068"/>
    <p:sldId id="1318" r:id="rId1069"/>
    <p:sldId id="1319" r:id="rId1070"/>
    <p:sldId id="1320" r:id="rId1071"/>
    <p:sldId id="1321" r:id="rId1072"/>
    <p:sldId id="1322" r:id="rId1073"/>
    <p:sldId id="1323" r:id="rId1074"/>
    <p:sldId id="1324" r:id="rId1075"/>
    <p:sldId id="1325" r:id="rId1076"/>
    <p:sldId id="1326" r:id="rId1077"/>
    <p:sldId id="1327" r:id="rId1078"/>
    <p:sldId id="1328" r:id="rId1079"/>
    <p:sldId id="1329" r:id="rId1080"/>
    <p:sldId id="1330" r:id="rId1081"/>
    <p:sldId id="1331" r:id="rId1082"/>
    <p:sldId id="1332" r:id="rId1083"/>
    <p:sldId id="1333" r:id="rId1084"/>
    <p:sldId id="1334" r:id="rId1085"/>
    <p:sldId id="1335" r:id="rId1086"/>
    <p:sldId id="1336" r:id="rId1087"/>
    <p:sldId id="1337" r:id="rId1088"/>
    <p:sldId id="1338" r:id="rId1089"/>
    <p:sldId id="1339" r:id="rId1090"/>
    <p:sldId id="1340" r:id="rId1091"/>
    <p:sldId id="1341" r:id="rId1092"/>
    <p:sldId id="1342" r:id="rId1093"/>
    <p:sldId id="1343" r:id="rId1094"/>
  </p:sldIdLst>
  <p:sldSz cy="5143500" cx="9144000"/>
  <p:notesSz cx="6858000" cy="9144000"/>
  <p:embeddedFontLst>
    <p:embeddedFont>
      <p:font typeface="Arial Narrow"/>
      <p:regular r:id="rId1095"/>
      <p:bold r:id="rId1096"/>
      <p:italic r:id="rId1097"/>
      <p:boldItalic r:id="rId1098"/>
    </p:embeddedFont>
    <p:embeddedFont>
      <p:font typeface="EB Garamond"/>
      <p:regular r:id="rId1099"/>
    </p:embeddedFont>
    <p:embeddedFont>
      <p:font typeface="Helvetica Neue Light"/>
      <p:regular r:id="rId1100"/>
      <p:bold r:id="rId1101"/>
      <p:italic r:id="rId1102"/>
      <p:boldItalic r:id="rId1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90" Type="http://schemas.openxmlformats.org/officeDocument/2006/relationships/slide" Target="slides/slide184.xml"/><Relationship Id="rId194" Type="http://schemas.openxmlformats.org/officeDocument/2006/relationships/slide" Target="slides/slide188.xml"/><Relationship Id="rId193" Type="http://schemas.openxmlformats.org/officeDocument/2006/relationships/slide" Target="slides/slide187.xml"/><Relationship Id="rId192" Type="http://schemas.openxmlformats.org/officeDocument/2006/relationships/slide" Target="slides/slide186.xml"/><Relationship Id="rId191" Type="http://schemas.openxmlformats.org/officeDocument/2006/relationships/slide" Target="slides/slide185.xml"/><Relationship Id="rId187" Type="http://schemas.openxmlformats.org/officeDocument/2006/relationships/slide" Target="slides/slide181.xml"/><Relationship Id="rId186" Type="http://schemas.openxmlformats.org/officeDocument/2006/relationships/slide" Target="slides/slide180.xml"/><Relationship Id="rId185" Type="http://schemas.openxmlformats.org/officeDocument/2006/relationships/slide" Target="slides/slide179.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183" Type="http://schemas.openxmlformats.org/officeDocument/2006/relationships/slide" Target="slides/slide177.xml"/><Relationship Id="rId182" Type="http://schemas.openxmlformats.org/officeDocument/2006/relationships/slide" Target="slides/slide176.xml"/><Relationship Id="rId181" Type="http://schemas.openxmlformats.org/officeDocument/2006/relationships/slide" Target="slides/slide175.xml"/><Relationship Id="rId180" Type="http://schemas.openxmlformats.org/officeDocument/2006/relationships/slide" Target="slides/slide174.xml"/><Relationship Id="rId176" Type="http://schemas.openxmlformats.org/officeDocument/2006/relationships/slide" Target="slides/slide170.xml"/><Relationship Id="rId175" Type="http://schemas.openxmlformats.org/officeDocument/2006/relationships/slide" Target="slides/slide169.xml"/><Relationship Id="rId174" Type="http://schemas.openxmlformats.org/officeDocument/2006/relationships/slide" Target="slides/slide168.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198" Type="http://schemas.openxmlformats.org/officeDocument/2006/relationships/slide" Target="slides/slide192.xml"/><Relationship Id="rId197" Type="http://schemas.openxmlformats.org/officeDocument/2006/relationships/slide" Target="slides/slide191.xml"/><Relationship Id="rId196" Type="http://schemas.openxmlformats.org/officeDocument/2006/relationships/slide" Target="slides/slide190.xml"/><Relationship Id="rId195" Type="http://schemas.openxmlformats.org/officeDocument/2006/relationships/slide" Target="slides/slide189.xml"/><Relationship Id="rId199" Type="http://schemas.openxmlformats.org/officeDocument/2006/relationships/slide" Target="slides/slide193.xml"/><Relationship Id="rId150" Type="http://schemas.openxmlformats.org/officeDocument/2006/relationships/slide" Target="slides/slide144.xml"/><Relationship Id="rId392" Type="http://schemas.openxmlformats.org/officeDocument/2006/relationships/slide" Target="slides/slide386.xml"/><Relationship Id="rId391" Type="http://schemas.openxmlformats.org/officeDocument/2006/relationships/slide" Target="slides/slide385.xml"/><Relationship Id="rId390" Type="http://schemas.openxmlformats.org/officeDocument/2006/relationships/slide" Target="slides/slide384.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3.xml"/><Relationship Id="rId4" Type="http://schemas.openxmlformats.org/officeDocument/2006/relationships/slideMaster" Target="slideMasters/slideMaster2.xml"/><Relationship Id="rId148" Type="http://schemas.openxmlformats.org/officeDocument/2006/relationships/slide" Target="slides/slide142.xml"/><Relationship Id="rId1090" Type="http://schemas.openxmlformats.org/officeDocument/2006/relationships/slide" Target="slides/slide1084.xml"/><Relationship Id="rId1091" Type="http://schemas.openxmlformats.org/officeDocument/2006/relationships/slide" Target="slides/slide1085.xml"/><Relationship Id="rId1092" Type="http://schemas.openxmlformats.org/officeDocument/2006/relationships/slide" Target="slides/slide1086.xml"/><Relationship Id="rId1093" Type="http://schemas.openxmlformats.org/officeDocument/2006/relationships/slide" Target="slides/slide1087.xml"/><Relationship Id="rId1094" Type="http://schemas.openxmlformats.org/officeDocument/2006/relationships/slide" Target="slides/slide1088.xml"/><Relationship Id="rId9" Type="http://schemas.openxmlformats.org/officeDocument/2006/relationships/slide" Target="slides/slide3.xml"/><Relationship Id="rId143" Type="http://schemas.openxmlformats.org/officeDocument/2006/relationships/slide" Target="slides/slide137.xml"/><Relationship Id="rId385" Type="http://schemas.openxmlformats.org/officeDocument/2006/relationships/slide" Target="slides/slide379.xml"/><Relationship Id="rId1095" Type="http://schemas.openxmlformats.org/officeDocument/2006/relationships/font" Target="fonts/ArialNarrow-regular.fntdata"/><Relationship Id="rId142" Type="http://schemas.openxmlformats.org/officeDocument/2006/relationships/slide" Target="slides/slide136.xml"/><Relationship Id="rId384" Type="http://schemas.openxmlformats.org/officeDocument/2006/relationships/slide" Target="slides/slide378.xml"/><Relationship Id="rId1096" Type="http://schemas.openxmlformats.org/officeDocument/2006/relationships/font" Target="fonts/ArialNarrow-bold.fntdata"/><Relationship Id="rId141" Type="http://schemas.openxmlformats.org/officeDocument/2006/relationships/slide" Target="slides/slide135.xml"/><Relationship Id="rId383" Type="http://schemas.openxmlformats.org/officeDocument/2006/relationships/slide" Target="slides/slide377.xml"/><Relationship Id="rId1097" Type="http://schemas.openxmlformats.org/officeDocument/2006/relationships/font" Target="fonts/ArialNarrow-italic.fntdata"/><Relationship Id="rId140" Type="http://schemas.openxmlformats.org/officeDocument/2006/relationships/slide" Target="slides/slide134.xml"/><Relationship Id="rId382" Type="http://schemas.openxmlformats.org/officeDocument/2006/relationships/slide" Target="slides/slide376.xml"/><Relationship Id="rId1098" Type="http://schemas.openxmlformats.org/officeDocument/2006/relationships/font" Target="fonts/ArialNarrow-boldItalic.fntdata"/><Relationship Id="rId5" Type="http://schemas.openxmlformats.org/officeDocument/2006/relationships/slideMaster" Target="slideMasters/slideMaster3.xml"/><Relationship Id="rId147" Type="http://schemas.openxmlformats.org/officeDocument/2006/relationships/slide" Target="slides/slide141.xml"/><Relationship Id="rId389" Type="http://schemas.openxmlformats.org/officeDocument/2006/relationships/slide" Target="slides/slide383.xml"/><Relationship Id="rId1099" Type="http://schemas.openxmlformats.org/officeDocument/2006/relationships/font" Target="fonts/EBGaramond-regular.fntdata"/><Relationship Id="rId6" Type="http://schemas.openxmlformats.org/officeDocument/2006/relationships/notesMaster" Target="notesMasters/notesMaster1.xml"/><Relationship Id="rId146" Type="http://schemas.openxmlformats.org/officeDocument/2006/relationships/slide" Target="slides/slide140.xml"/><Relationship Id="rId388" Type="http://schemas.openxmlformats.org/officeDocument/2006/relationships/slide" Target="slides/slide382.xml"/><Relationship Id="rId7" Type="http://schemas.openxmlformats.org/officeDocument/2006/relationships/slide" Target="slides/slide1.xml"/><Relationship Id="rId145" Type="http://schemas.openxmlformats.org/officeDocument/2006/relationships/slide" Target="slides/slide139.xml"/><Relationship Id="rId387" Type="http://schemas.openxmlformats.org/officeDocument/2006/relationships/slide" Target="slides/slide381.xml"/><Relationship Id="rId8" Type="http://schemas.openxmlformats.org/officeDocument/2006/relationships/slide" Target="slides/slide2.xml"/><Relationship Id="rId144" Type="http://schemas.openxmlformats.org/officeDocument/2006/relationships/slide" Target="slides/slide138.xml"/><Relationship Id="rId386" Type="http://schemas.openxmlformats.org/officeDocument/2006/relationships/slide" Target="slides/slide380.xml"/><Relationship Id="rId381" Type="http://schemas.openxmlformats.org/officeDocument/2006/relationships/slide" Target="slides/slide375.xml"/><Relationship Id="rId380" Type="http://schemas.openxmlformats.org/officeDocument/2006/relationships/slide" Target="slides/slide37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379" Type="http://schemas.openxmlformats.org/officeDocument/2006/relationships/slide" Target="slides/slide373.xml"/><Relationship Id="rId1080" Type="http://schemas.openxmlformats.org/officeDocument/2006/relationships/slide" Target="slides/slide1074.xml"/><Relationship Id="rId1081" Type="http://schemas.openxmlformats.org/officeDocument/2006/relationships/slide" Target="slides/slide1075.xml"/><Relationship Id="rId1082" Type="http://schemas.openxmlformats.org/officeDocument/2006/relationships/slide" Target="slides/slide1076.xml"/><Relationship Id="rId1083" Type="http://schemas.openxmlformats.org/officeDocument/2006/relationships/slide" Target="slides/slide1077.xml"/><Relationship Id="rId132" Type="http://schemas.openxmlformats.org/officeDocument/2006/relationships/slide" Target="slides/slide126.xml"/><Relationship Id="rId374" Type="http://schemas.openxmlformats.org/officeDocument/2006/relationships/slide" Target="slides/slide368.xml"/><Relationship Id="rId1084" Type="http://schemas.openxmlformats.org/officeDocument/2006/relationships/slide" Target="slides/slide1078.xml"/><Relationship Id="rId131" Type="http://schemas.openxmlformats.org/officeDocument/2006/relationships/slide" Target="slides/slide125.xml"/><Relationship Id="rId373" Type="http://schemas.openxmlformats.org/officeDocument/2006/relationships/slide" Target="slides/slide367.xml"/><Relationship Id="rId1085" Type="http://schemas.openxmlformats.org/officeDocument/2006/relationships/slide" Target="slides/slide1079.xml"/><Relationship Id="rId130" Type="http://schemas.openxmlformats.org/officeDocument/2006/relationships/slide" Target="slides/slide124.xml"/><Relationship Id="rId372" Type="http://schemas.openxmlformats.org/officeDocument/2006/relationships/slide" Target="slides/slide366.xml"/><Relationship Id="rId1086" Type="http://schemas.openxmlformats.org/officeDocument/2006/relationships/slide" Target="slides/slide1080.xml"/><Relationship Id="rId371" Type="http://schemas.openxmlformats.org/officeDocument/2006/relationships/slide" Target="slides/slide365.xml"/><Relationship Id="rId1087" Type="http://schemas.openxmlformats.org/officeDocument/2006/relationships/slide" Target="slides/slide1081.xml"/><Relationship Id="rId136" Type="http://schemas.openxmlformats.org/officeDocument/2006/relationships/slide" Target="slides/slide130.xml"/><Relationship Id="rId378" Type="http://schemas.openxmlformats.org/officeDocument/2006/relationships/slide" Target="slides/slide372.xml"/><Relationship Id="rId1088" Type="http://schemas.openxmlformats.org/officeDocument/2006/relationships/slide" Target="slides/slide1082.xml"/><Relationship Id="rId135" Type="http://schemas.openxmlformats.org/officeDocument/2006/relationships/slide" Target="slides/slide129.xml"/><Relationship Id="rId377" Type="http://schemas.openxmlformats.org/officeDocument/2006/relationships/slide" Target="slides/slide371.xml"/><Relationship Id="rId1089" Type="http://schemas.openxmlformats.org/officeDocument/2006/relationships/slide" Target="slides/slide1083.xml"/><Relationship Id="rId134" Type="http://schemas.openxmlformats.org/officeDocument/2006/relationships/slide" Target="slides/slide128.xml"/><Relationship Id="rId376" Type="http://schemas.openxmlformats.org/officeDocument/2006/relationships/slide" Target="slides/slide370.xml"/><Relationship Id="rId133" Type="http://schemas.openxmlformats.org/officeDocument/2006/relationships/slide" Target="slides/slide127.xml"/><Relationship Id="rId375" Type="http://schemas.openxmlformats.org/officeDocument/2006/relationships/slide" Target="slides/slide369.xml"/><Relationship Id="rId172" Type="http://schemas.openxmlformats.org/officeDocument/2006/relationships/slide" Target="slides/slide166.xml"/><Relationship Id="rId171" Type="http://schemas.openxmlformats.org/officeDocument/2006/relationships/slide" Target="slides/slide165.xml"/><Relationship Id="rId170" Type="http://schemas.openxmlformats.org/officeDocument/2006/relationships/slide" Target="slides/slide164.xml"/><Relationship Id="rId165" Type="http://schemas.openxmlformats.org/officeDocument/2006/relationships/slide" Target="slides/slide159.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161" Type="http://schemas.openxmlformats.org/officeDocument/2006/relationships/slide" Target="slides/slide155.xml"/><Relationship Id="rId160" Type="http://schemas.openxmlformats.org/officeDocument/2006/relationships/slide" Target="slides/slide154.xml"/><Relationship Id="rId159" Type="http://schemas.openxmlformats.org/officeDocument/2006/relationships/slide" Target="slides/slide153.xml"/><Relationship Id="rId154" Type="http://schemas.openxmlformats.org/officeDocument/2006/relationships/slide" Target="slides/slide148.xml"/><Relationship Id="rId396" Type="http://schemas.openxmlformats.org/officeDocument/2006/relationships/slide" Target="slides/slide390.xml"/><Relationship Id="rId153" Type="http://schemas.openxmlformats.org/officeDocument/2006/relationships/slide" Target="slides/slide147.xml"/><Relationship Id="rId395" Type="http://schemas.openxmlformats.org/officeDocument/2006/relationships/slide" Target="slides/slide389.xml"/><Relationship Id="rId152" Type="http://schemas.openxmlformats.org/officeDocument/2006/relationships/slide" Target="slides/slide146.xml"/><Relationship Id="rId394" Type="http://schemas.openxmlformats.org/officeDocument/2006/relationships/slide" Target="slides/slide388.xml"/><Relationship Id="rId151" Type="http://schemas.openxmlformats.org/officeDocument/2006/relationships/slide" Target="slides/slide145.xml"/><Relationship Id="rId393" Type="http://schemas.openxmlformats.org/officeDocument/2006/relationships/slide" Target="slides/slide387.xml"/><Relationship Id="rId158" Type="http://schemas.openxmlformats.org/officeDocument/2006/relationships/slide" Target="slides/slide152.xml"/><Relationship Id="rId157" Type="http://schemas.openxmlformats.org/officeDocument/2006/relationships/slide" Target="slides/slide151.xml"/><Relationship Id="rId399" Type="http://schemas.openxmlformats.org/officeDocument/2006/relationships/slide" Target="slides/slide393.xml"/><Relationship Id="rId156" Type="http://schemas.openxmlformats.org/officeDocument/2006/relationships/slide" Target="slides/slide150.xml"/><Relationship Id="rId398" Type="http://schemas.openxmlformats.org/officeDocument/2006/relationships/slide" Target="slides/slide392.xml"/><Relationship Id="rId155" Type="http://schemas.openxmlformats.org/officeDocument/2006/relationships/slide" Target="slides/slide149.xml"/><Relationship Id="rId397" Type="http://schemas.openxmlformats.org/officeDocument/2006/relationships/slide" Target="slides/slide391.xml"/><Relationship Id="rId808" Type="http://schemas.openxmlformats.org/officeDocument/2006/relationships/slide" Target="slides/slide802.xml"/><Relationship Id="rId807" Type="http://schemas.openxmlformats.org/officeDocument/2006/relationships/slide" Target="slides/slide801.xml"/><Relationship Id="rId806" Type="http://schemas.openxmlformats.org/officeDocument/2006/relationships/slide" Target="slides/slide800.xml"/><Relationship Id="rId805" Type="http://schemas.openxmlformats.org/officeDocument/2006/relationships/slide" Target="slides/slide799.xml"/><Relationship Id="rId809" Type="http://schemas.openxmlformats.org/officeDocument/2006/relationships/slide" Target="slides/slide803.xml"/><Relationship Id="rId800" Type="http://schemas.openxmlformats.org/officeDocument/2006/relationships/slide" Target="slides/slide794.xml"/><Relationship Id="rId804" Type="http://schemas.openxmlformats.org/officeDocument/2006/relationships/slide" Target="slides/slide798.xml"/><Relationship Id="rId803" Type="http://schemas.openxmlformats.org/officeDocument/2006/relationships/slide" Target="slides/slide797.xml"/><Relationship Id="rId802" Type="http://schemas.openxmlformats.org/officeDocument/2006/relationships/slide" Target="slides/slide796.xml"/><Relationship Id="rId801" Type="http://schemas.openxmlformats.org/officeDocument/2006/relationships/slide" Target="slides/slide795.xml"/><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509" Type="http://schemas.openxmlformats.org/officeDocument/2006/relationships/slide" Target="slides/slide503.xml"/><Relationship Id="rId508" Type="http://schemas.openxmlformats.org/officeDocument/2006/relationships/slide" Target="slides/slide502.xml"/><Relationship Id="rId503" Type="http://schemas.openxmlformats.org/officeDocument/2006/relationships/slide" Target="slides/slide497.xml"/><Relationship Id="rId745" Type="http://schemas.openxmlformats.org/officeDocument/2006/relationships/slide" Target="slides/slide739.xml"/><Relationship Id="rId987" Type="http://schemas.openxmlformats.org/officeDocument/2006/relationships/slide" Target="slides/slide981.xml"/><Relationship Id="rId502" Type="http://schemas.openxmlformats.org/officeDocument/2006/relationships/slide" Target="slides/slide496.xml"/><Relationship Id="rId744" Type="http://schemas.openxmlformats.org/officeDocument/2006/relationships/slide" Target="slides/slide738.xml"/><Relationship Id="rId986" Type="http://schemas.openxmlformats.org/officeDocument/2006/relationships/slide" Target="slides/slide980.xml"/><Relationship Id="rId501" Type="http://schemas.openxmlformats.org/officeDocument/2006/relationships/slide" Target="slides/slide495.xml"/><Relationship Id="rId743" Type="http://schemas.openxmlformats.org/officeDocument/2006/relationships/slide" Target="slides/slide737.xml"/><Relationship Id="rId985" Type="http://schemas.openxmlformats.org/officeDocument/2006/relationships/slide" Target="slides/slide979.xml"/><Relationship Id="rId500" Type="http://schemas.openxmlformats.org/officeDocument/2006/relationships/slide" Target="slides/slide494.xml"/><Relationship Id="rId742" Type="http://schemas.openxmlformats.org/officeDocument/2006/relationships/slide" Target="slides/slide736.xml"/><Relationship Id="rId984" Type="http://schemas.openxmlformats.org/officeDocument/2006/relationships/slide" Target="slides/slide978.xml"/><Relationship Id="rId507" Type="http://schemas.openxmlformats.org/officeDocument/2006/relationships/slide" Target="slides/slide501.xml"/><Relationship Id="rId749" Type="http://schemas.openxmlformats.org/officeDocument/2006/relationships/slide" Target="slides/slide743.xml"/><Relationship Id="rId506" Type="http://schemas.openxmlformats.org/officeDocument/2006/relationships/slide" Target="slides/slide500.xml"/><Relationship Id="rId748" Type="http://schemas.openxmlformats.org/officeDocument/2006/relationships/slide" Target="slides/slide742.xml"/><Relationship Id="rId505" Type="http://schemas.openxmlformats.org/officeDocument/2006/relationships/slide" Target="slides/slide499.xml"/><Relationship Id="rId747" Type="http://schemas.openxmlformats.org/officeDocument/2006/relationships/slide" Target="slides/slide741.xml"/><Relationship Id="rId989" Type="http://schemas.openxmlformats.org/officeDocument/2006/relationships/slide" Target="slides/slide983.xml"/><Relationship Id="rId504" Type="http://schemas.openxmlformats.org/officeDocument/2006/relationships/slide" Target="slides/slide498.xml"/><Relationship Id="rId746" Type="http://schemas.openxmlformats.org/officeDocument/2006/relationships/slide" Target="slides/slide740.xml"/><Relationship Id="rId988" Type="http://schemas.openxmlformats.org/officeDocument/2006/relationships/slide" Target="slides/slide98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741" Type="http://schemas.openxmlformats.org/officeDocument/2006/relationships/slide" Target="slides/slide735.xml"/><Relationship Id="rId983" Type="http://schemas.openxmlformats.org/officeDocument/2006/relationships/slide" Target="slides/slide977.xml"/><Relationship Id="rId740" Type="http://schemas.openxmlformats.org/officeDocument/2006/relationships/slide" Target="slides/slide734.xml"/><Relationship Id="rId982" Type="http://schemas.openxmlformats.org/officeDocument/2006/relationships/slide" Target="slides/slide976.xml"/><Relationship Id="rId981" Type="http://schemas.openxmlformats.org/officeDocument/2006/relationships/slide" Target="slides/slide975.xml"/><Relationship Id="rId980" Type="http://schemas.openxmlformats.org/officeDocument/2006/relationships/slide" Target="slides/slide97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39" Type="http://schemas.openxmlformats.org/officeDocument/2006/relationships/slide" Target="slides/slide733.xml"/><Relationship Id="rId734" Type="http://schemas.openxmlformats.org/officeDocument/2006/relationships/slide" Target="slides/slide728.xml"/><Relationship Id="rId976" Type="http://schemas.openxmlformats.org/officeDocument/2006/relationships/slide" Target="slides/slide970.xml"/><Relationship Id="rId733" Type="http://schemas.openxmlformats.org/officeDocument/2006/relationships/slide" Target="slides/slide727.xml"/><Relationship Id="rId975" Type="http://schemas.openxmlformats.org/officeDocument/2006/relationships/slide" Target="slides/slide969.xml"/><Relationship Id="rId732" Type="http://schemas.openxmlformats.org/officeDocument/2006/relationships/slide" Target="slides/slide726.xml"/><Relationship Id="rId974" Type="http://schemas.openxmlformats.org/officeDocument/2006/relationships/slide" Target="slides/slide968.xml"/><Relationship Id="rId731" Type="http://schemas.openxmlformats.org/officeDocument/2006/relationships/slide" Target="slides/slide725.xml"/><Relationship Id="rId973" Type="http://schemas.openxmlformats.org/officeDocument/2006/relationships/slide" Target="slides/slide967.xml"/><Relationship Id="rId738" Type="http://schemas.openxmlformats.org/officeDocument/2006/relationships/slide" Target="slides/slide732.xml"/><Relationship Id="rId737" Type="http://schemas.openxmlformats.org/officeDocument/2006/relationships/slide" Target="slides/slide731.xml"/><Relationship Id="rId979" Type="http://schemas.openxmlformats.org/officeDocument/2006/relationships/slide" Target="slides/slide973.xml"/><Relationship Id="rId736" Type="http://schemas.openxmlformats.org/officeDocument/2006/relationships/slide" Target="slides/slide730.xml"/><Relationship Id="rId978" Type="http://schemas.openxmlformats.org/officeDocument/2006/relationships/slide" Target="slides/slide972.xml"/><Relationship Id="rId735" Type="http://schemas.openxmlformats.org/officeDocument/2006/relationships/slide" Target="slides/slide729.xml"/><Relationship Id="rId977" Type="http://schemas.openxmlformats.org/officeDocument/2006/relationships/slide" Target="slides/slide971.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730" Type="http://schemas.openxmlformats.org/officeDocument/2006/relationships/slide" Target="slides/slide724.xml"/><Relationship Id="rId972" Type="http://schemas.openxmlformats.org/officeDocument/2006/relationships/slide" Target="slides/slide966.xml"/><Relationship Id="rId971" Type="http://schemas.openxmlformats.org/officeDocument/2006/relationships/slide" Target="slides/slide965.xml"/><Relationship Id="rId970" Type="http://schemas.openxmlformats.org/officeDocument/2006/relationships/slide" Target="slides/slide964.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525" Type="http://schemas.openxmlformats.org/officeDocument/2006/relationships/slide" Target="slides/slide519.xml"/><Relationship Id="rId767" Type="http://schemas.openxmlformats.org/officeDocument/2006/relationships/slide" Target="slides/slide761.xml"/><Relationship Id="rId524" Type="http://schemas.openxmlformats.org/officeDocument/2006/relationships/slide" Target="slides/slide518.xml"/><Relationship Id="rId766" Type="http://schemas.openxmlformats.org/officeDocument/2006/relationships/slide" Target="slides/slide760.xml"/><Relationship Id="rId523" Type="http://schemas.openxmlformats.org/officeDocument/2006/relationships/slide" Target="slides/slide517.xml"/><Relationship Id="rId765" Type="http://schemas.openxmlformats.org/officeDocument/2006/relationships/slide" Target="slides/slide759.xml"/><Relationship Id="rId522" Type="http://schemas.openxmlformats.org/officeDocument/2006/relationships/slide" Target="slides/slide516.xml"/><Relationship Id="rId764" Type="http://schemas.openxmlformats.org/officeDocument/2006/relationships/slide" Target="slides/slide758.xml"/><Relationship Id="rId529" Type="http://schemas.openxmlformats.org/officeDocument/2006/relationships/slide" Target="slides/slide523.xml"/><Relationship Id="rId528" Type="http://schemas.openxmlformats.org/officeDocument/2006/relationships/slide" Target="slides/slide522.xml"/><Relationship Id="rId527" Type="http://schemas.openxmlformats.org/officeDocument/2006/relationships/slide" Target="slides/slide521.xml"/><Relationship Id="rId769" Type="http://schemas.openxmlformats.org/officeDocument/2006/relationships/slide" Target="slides/slide763.xml"/><Relationship Id="rId526" Type="http://schemas.openxmlformats.org/officeDocument/2006/relationships/slide" Target="slides/slide520.xml"/><Relationship Id="rId768" Type="http://schemas.openxmlformats.org/officeDocument/2006/relationships/slide" Target="slides/slide762.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21" Type="http://schemas.openxmlformats.org/officeDocument/2006/relationships/slide" Target="slides/slide515.xml"/><Relationship Id="rId763" Type="http://schemas.openxmlformats.org/officeDocument/2006/relationships/slide" Target="slides/slide757.xml"/><Relationship Id="rId29" Type="http://schemas.openxmlformats.org/officeDocument/2006/relationships/slide" Target="slides/slide23.xml"/><Relationship Id="rId520" Type="http://schemas.openxmlformats.org/officeDocument/2006/relationships/slide" Target="slides/slide514.xml"/><Relationship Id="rId762" Type="http://schemas.openxmlformats.org/officeDocument/2006/relationships/slide" Target="slides/slide756.xml"/><Relationship Id="rId761" Type="http://schemas.openxmlformats.org/officeDocument/2006/relationships/slide" Target="slides/slide755.xml"/><Relationship Id="rId760" Type="http://schemas.openxmlformats.org/officeDocument/2006/relationships/slide" Target="slides/slide754.xml"/><Relationship Id="rId1103" Type="http://schemas.openxmlformats.org/officeDocument/2006/relationships/font" Target="fonts/HelveticaNeueLight-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519" Type="http://schemas.openxmlformats.org/officeDocument/2006/relationships/slide" Target="slides/slide513.xml"/><Relationship Id="rId514" Type="http://schemas.openxmlformats.org/officeDocument/2006/relationships/slide" Target="slides/slide508.xml"/><Relationship Id="rId756" Type="http://schemas.openxmlformats.org/officeDocument/2006/relationships/slide" Target="slides/slide750.xml"/><Relationship Id="rId998" Type="http://schemas.openxmlformats.org/officeDocument/2006/relationships/slide" Target="slides/slide992.xml"/><Relationship Id="rId513" Type="http://schemas.openxmlformats.org/officeDocument/2006/relationships/slide" Target="slides/slide507.xml"/><Relationship Id="rId755" Type="http://schemas.openxmlformats.org/officeDocument/2006/relationships/slide" Target="slides/slide749.xml"/><Relationship Id="rId997" Type="http://schemas.openxmlformats.org/officeDocument/2006/relationships/slide" Target="slides/slide991.xml"/><Relationship Id="rId512" Type="http://schemas.openxmlformats.org/officeDocument/2006/relationships/slide" Target="slides/slide506.xml"/><Relationship Id="rId754" Type="http://schemas.openxmlformats.org/officeDocument/2006/relationships/slide" Target="slides/slide748.xml"/><Relationship Id="rId996" Type="http://schemas.openxmlformats.org/officeDocument/2006/relationships/slide" Target="slides/slide990.xml"/><Relationship Id="rId511" Type="http://schemas.openxmlformats.org/officeDocument/2006/relationships/slide" Target="slides/slide505.xml"/><Relationship Id="rId753" Type="http://schemas.openxmlformats.org/officeDocument/2006/relationships/slide" Target="slides/slide747.xml"/><Relationship Id="rId995" Type="http://schemas.openxmlformats.org/officeDocument/2006/relationships/slide" Target="slides/slide989.xml"/><Relationship Id="rId518" Type="http://schemas.openxmlformats.org/officeDocument/2006/relationships/slide" Target="slides/slide512.xml"/><Relationship Id="rId517" Type="http://schemas.openxmlformats.org/officeDocument/2006/relationships/slide" Target="slides/slide511.xml"/><Relationship Id="rId759" Type="http://schemas.openxmlformats.org/officeDocument/2006/relationships/slide" Target="slides/slide753.xml"/><Relationship Id="rId516" Type="http://schemas.openxmlformats.org/officeDocument/2006/relationships/slide" Target="slides/slide510.xml"/><Relationship Id="rId758" Type="http://schemas.openxmlformats.org/officeDocument/2006/relationships/slide" Target="slides/slide752.xml"/><Relationship Id="rId515" Type="http://schemas.openxmlformats.org/officeDocument/2006/relationships/slide" Target="slides/slide509.xml"/><Relationship Id="rId757" Type="http://schemas.openxmlformats.org/officeDocument/2006/relationships/slide" Target="slides/slide751.xml"/><Relationship Id="rId999" Type="http://schemas.openxmlformats.org/officeDocument/2006/relationships/slide" Target="slides/slide993.xml"/><Relationship Id="rId15" Type="http://schemas.openxmlformats.org/officeDocument/2006/relationships/slide" Target="slides/slide9.xml"/><Relationship Id="rId990" Type="http://schemas.openxmlformats.org/officeDocument/2006/relationships/slide" Target="slides/slide98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510" Type="http://schemas.openxmlformats.org/officeDocument/2006/relationships/slide" Target="slides/slide504.xml"/><Relationship Id="rId752" Type="http://schemas.openxmlformats.org/officeDocument/2006/relationships/slide" Target="slides/slide746.xml"/><Relationship Id="rId994" Type="http://schemas.openxmlformats.org/officeDocument/2006/relationships/slide" Target="slides/slide988.xml"/><Relationship Id="rId18" Type="http://schemas.openxmlformats.org/officeDocument/2006/relationships/slide" Target="slides/slide12.xml"/><Relationship Id="rId751" Type="http://schemas.openxmlformats.org/officeDocument/2006/relationships/slide" Target="slides/slide745.xml"/><Relationship Id="rId993" Type="http://schemas.openxmlformats.org/officeDocument/2006/relationships/slide" Target="slides/slide987.xml"/><Relationship Id="rId1100" Type="http://schemas.openxmlformats.org/officeDocument/2006/relationships/font" Target="fonts/HelveticaNeueLight-regular.fntdata"/><Relationship Id="rId750" Type="http://schemas.openxmlformats.org/officeDocument/2006/relationships/slide" Target="slides/slide744.xml"/><Relationship Id="rId992" Type="http://schemas.openxmlformats.org/officeDocument/2006/relationships/slide" Target="slides/slide986.xml"/><Relationship Id="rId1101" Type="http://schemas.openxmlformats.org/officeDocument/2006/relationships/font" Target="fonts/HelveticaNeueLight-bold.fntdata"/><Relationship Id="rId991" Type="http://schemas.openxmlformats.org/officeDocument/2006/relationships/slide" Target="slides/slide985.xml"/><Relationship Id="rId1102" Type="http://schemas.openxmlformats.org/officeDocument/2006/relationships/font" Target="fonts/HelveticaNeueLight-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709" Type="http://schemas.openxmlformats.org/officeDocument/2006/relationships/slide" Target="slides/slide703.xml"/><Relationship Id="rId708" Type="http://schemas.openxmlformats.org/officeDocument/2006/relationships/slide" Target="slides/slide702.xml"/><Relationship Id="rId707" Type="http://schemas.openxmlformats.org/officeDocument/2006/relationships/slide" Target="slides/slide701.xml"/><Relationship Id="rId949" Type="http://schemas.openxmlformats.org/officeDocument/2006/relationships/slide" Target="slides/slide943.xml"/><Relationship Id="rId706" Type="http://schemas.openxmlformats.org/officeDocument/2006/relationships/slide" Target="slides/slide700.xml"/><Relationship Id="rId948" Type="http://schemas.openxmlformats.org/officeDocument/2006/relationships/slide" Target="slides/slide942.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701" Type="http://schemas.openxmlformats.org/officeDocument/2006/relationships/slide" Target="slides/slide695.xml"/><Relationship Id="rId943" Type="http://schemas.openxmlformats.org/officeDocument/2006/relationships/slide" Target="slides/slide937.xml"/><Relationship Id="rId700" Type="http://schemas.openxmlformats.org/officeDocument/2006/relationships/slide" Target="slides/slide694.xml"/><Relationship Id="rId942" Type="http://schemas.openxmlformats.org/officeDocument/2006/relationships/slide" Target="slides/slide936.xml"/><Relationship Id="rId941" Type="http://schemas.openxmlformats.org/officeDocument/2006/relationships/slide" Target="slides/slide935.xml"/><Relationship Id="rId940" Type="http://schemas.openxmlformats.org/officeDocument/2006/relationships/slide" Target="slides/slide934.xml"/><Relationship Id="rId705" Type="http://schemas.openxmlformats.org/officeDocument/2006/relationships/slide" Target="slides/slide699.xml"/><Relationship Id="rId947" Type="http://schemas.openxmlformats.org/officeDocument/2006/relationships/slide" Target="slides/slide941.xml"/><Relationship Id="rId704" Type="http://schemas.openxmlformats.org/officeDocument/2006/relationships/slide" Target="slides/slide698.xml"/><Relationship Id="rId946" Type="http://schemas.openxmlformats.org/officeDocument/2006/relationships/slide" Target="slides/slide940.xml"/><Relationship Id="rId703" Type="http://schemas.openxmlformats.org/officeDocument/2006/relationships/slide" Target="slides/slide697.xml"/><Relationship Id="rId945" Type="http://schemas.openxmlformats.org/officeDocument/2006/relationships/slide" Target="slides/slide939.xml"/><Relationship Id="rId702" Type="http://schemas.openxmlformats.org/officeDocument/2006/relationships/slide" Target="slides/slide696.xml"/><Relationship Id="rId944" Type="http://schemas.openxmlformats.org/officeDocument/2006/relationships/slide" Target="slides/slide9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939" Type="http://schemas.openxmlformats.org/officeDocument/2006/relationships/slide" Target="slides/slide933.xml"/><Relationship Id="rId938" Type="http://schemas.openxmlformats.org/officeDocument/2006/relationships/slide" Target="slides/slide932.xml"/><Relationship Id="rId937" Type="http://schemas.openxmlformats.org/officeDocument/2006/relationships/slide" Target="slides/slide931.xml"/><Relationship Id="rId71" Type="http://schemas.openxmlformats.org/officeDocument/2006/relationships/slide" Target="slides/slide65.xml"/><Relationship Id="rId70" Type="http://schemas.openxmlformats.org/officeDocument/2006/relationships/slide" Target="slides/slide64.xml"/><Relationship Id="rId932" Type="http://schemas.openxmlformats.org/officeDocument/2006/relationships/slide" Target="slides/slide926.xml"/><Relationship Id="rId931" Type="http://schemas.openxmlformats.org/officeDocument/2006/relationships/slide" Target="slides/slide925.xml"/><Relationship Id="rId930" Type="http://schemas.openxmlformats.org/officeDocument/2006/relationships/slide" Target="slides/slide924.xml"/><Relationship Id="rId936" Type="http://schemas.openxmlformats.org/officeDocument/2006/relationships/slide" Target="slides/slide930.xml"/><Relationship Id="rId935" Type="http://schemas.openxmlformats.org/officeDocument/2006/relationships/slide" Target="slides/slide929.xml"/><Relationship Id="rId934" Type="http://schemas.openxmlformats.org/officeDocument/2006/relationships/slide" Target="slides/slide928.xml"/><Relationship Id="rId933" Type="http://schemas.openxmlformats.org/officeDocument/2006/relationships/slide" Target="slides/slide9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729" Type="http://schemas.openxmlformats.org/officeDocument/2006/relationships/slide" Target="slides/slide723.xml"/><Relationship Id="rId728" Type="http://schemas.openxmlformats.org/officeDocument/2006/relationships/slide" Target="slides/slide722.xml"/><Relationship Id="rId60" Type="http://schemas.openxmlformats.org/officeDocument/2006/relationships/slide" Target="slides/slide54.xml"/><Relationship Id="rId723" Type="http://schemas.openxmlformats.org/officeDocument/2006/relationships/slide" Target="slides/slide717.xml"/><Relationship Id="rId965" Type="http://schemas.openxmlformats.org/officeDocument/2006/relationships/slide" Target="slides/slide959.xml"/><Relationship Id="rId722" Type="http://schemas.openxmlformats.org/officeDocument/2006/relationships/slide" Target="slides/slide716.xml"/><Relationship Id="rId964" Type="http://schemas.openxmlformats.org/officeDocument/2006/relationships/slide" Target="slides/slide958.xml"/><Relationship Id="rId721" Type="http://schemas.openxmlformats.org/officeDocument/2006/relationships/slide" Target="slides/slide715.xml"/><Relationship Id="rId963" Type="http://schemas.openxmlformats.org/officeDocument/2006/relationships/slide" Target="slides/slide957.xml"/><Relationship Id="rId720" Type="http://schemas.openxmlformats.org/officeDocument/2006/relationships/slide" Target="slides/slide714.xml"/><Relationship Id="rId962" Type="http://schemas.openxmlformats.org/officeDocument/2006/relationships/slide" Target="slides/slide956.xml"/><Relationship Id="rId727" Type="http://schemas.openxmlformats.org/officeDocument/2006/relationships/slide" Target="slides/slide721.xml"/><Relationship Id="rId969" Type="http://schemas.openxmlformats.org/officeDocument/2006/relationships/slide" Target="slides/slide963.xml"/><Relationship Id="rId726" Type="http://schemas.openxmlformats.org/officeDocument/2006/relationships/slide" Target="slides/slide720.xml"/><Relationship Id="rId968" Type="http://schemas.openxmlformats.org/officeDocument/2006/relationships/slide" Target="slides/slide962.xml"/><Relationship Id="rId725" Type="http://schemas.openxmlformats.org/officeDocument/2006/relationships/slide" Target="slides/slide719.xml"/><Relationship Id="rId967" Type="http://schemas.openxmlformats.org/officeDocument/2006/relationships/slide" Target="slides/slide961.xml"/><Relationship Id="rId724" Type="http://schemas.openxmlformats.org/officeDocument/2006/relationships/slide" Target="slides/slide718.xml"/><Relationship Id="rId966" Type="http://schemas.openxmlformats.org/officeDocument/2006/relationships/slide" Target="slides/slide960.xml"/><Relationship Id="rId69" Type="http://schemas.openxmlformats.org/officeDocument/2006/relationships/slide" Target="slides/slide63.xml"/><Relationship Id="rId961" Type="http://schemas.openxmlformats.org/officeDocument/2006/relationships/slide" Target="slides/slide955.xml"/><Relationship Id="rId960" Type="http://schemas.openxmlformats.org/officeDocument/2006/relationships/slide" Target="slides/slide954.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719" Type="http://schemas.openxmlformats.org/officeDocument/2006/relationships/slide" Target="slides/slide713.xml"/><Relationship Id="rId718" Type="http://schemas.openxmlformats.org/officeDocument/2006/relationships/slide" Target="slides/slide712.xml"/><Relationship Id="rId717" Type="http://schemas.openxmlformats.org/officeDocument/2006/relationships/slide" Target="slides/slide711.xml"/><Relationship Id="rId959" Type="http://schemas.openxmlformats.org/officeDocument/2006/relationships/slide" Target="slides/slide953.xml"/><Relationship Id="rId712" Type="http://schemas.openxmlformats.org/officeDocument/2006/relationships/slide" Target="slides/slide706.xml"/><Relationship Id="rId954" Type="http://schemas.openxmlformats.org/officeDocument/2006/relationships/slide" Target="slides/slide948.xml"/><Relationship Id="rId711" Type="http://schemas.openxmlformats.org/officeDocument/2006/relationships/slide" Target="slides/slide705.xml"/><Relationship Id="rId953" Type="http://schemas.openxmlformats.org/officeDocument/2006/relationships/slide" Target="slides/slide947.xml"/><Relationship Id="rId710" Type="http://schemas.openxmlformats.org/officeDocument/2006/relationships/slide" Target="slides/slide704.xml"/><Relationship Id="rId952" Type="http://schemas.openxmlformats.org/officeDocument/2006/relationships/slide" Target="slides/slide946.xml"/><Relationship Id="rId951" Type="http://schemas.openxmlformats.org/officeDocument/2006/relationships/slide" Target="slides/slide945.xml"/><Relationship Id="rId716" Type="http://schemas.openxmlformats.org/officeDocument/2006/relationships/slide" Target="slides/slide710.xml"/><Relationship Id="rId958" Type="http://schemas.openxmlformats.org/officeDocument/2006/relationships/slide" Target="slides/slide952.xml"/><Relationship Id="rId715" Type="http://schemas.openxmlformats.org/officeDocument/2006/relationships/slide" Target="slides/slide709.xml"/><Relationship Id="rId957" Type="http://schemas.openxmlformats.org/officeDocument/2006/relationships/slide" Target="slides/slide951.xml"/><Relationship Id="rId714" Type="http://schemas.openxmlformats.org/officeDocument/2006/relationships/slide" Target="slides/slide708.xml"/><Relationship Id="rId956" Type="http://schemas.openxmlformats.org/officeDocument/2006/relationships/slide" Target="slides/slide950.xml"/><Relationship Id="rId713" Type="http://schemas.openxmlformats.org/officeDocument/2006/relationships/slide" Target="slides/slide707.xml"/><Relationship Id="rId955" Type="http://schemas.openxmlformats.org/officeDocument/2006/relationships/slide" Target="slides/slide949.xml"/><Relationship Id="rId59" Type="http://schemas.openxmlformats.org/officeDocument/2006/relationships/slide" Target="slides/slide53.xml"/><Relationship Id="rId58" Type="http://schemas.openxmlformats.org/officeDocument/2006/relationships/slide" Target="slides/slide52.xml"/><Relationship Id="rId950" Type="http://schemas.openxmlformats.org/officeDocument/2006/relationships/slide" Target="slides/slide944.xml"/><Relationship Id="rId590" Type="http://schemas.openxmlformats.org/officeDocument/2006/relationships/slide" Target="slides/slide584.xml"/><Relationship Id="rId107" Type="http://schemas.openxmlformats.org/officeDocument/2006/relationships/slide" Target="slides/slide101.xml"/><Relationship Id="rId349" Type="http://schemas.openxmlformats.org/officeDocument/2006/relationships/slide" Target="slides/slide343.xml"/><Relationship Id="rId106" Type="http://schemas.openxmlformats.org/officeDocument/2006/relationships/slide" Target="slides/slide100.xml"/><Relationship Id="rId348" Type="http://schemas.openxmlformats.org/officeDocument/2006/relationships/slide" Target="slides/slide342.xml"/><Relationship Id="rId105" Type="http://schemas.openxmlformats.org/officeDocument/2006/relationships/slide" Target="slides/slide99.xml"/><Relationship Id="rId347" Type="http://schemas.openxmlformats.org/officeDocument/2006/relationships/slide" Target="slides/slide341.xml"/><Relationship Id="rId589" Type="http://schemas.openxmlformats.org/officeDocument/2006/relationships/slide" Target="slides/slide583.xml"/><Relationship Id="rId104" Type="http://schemas.openxmlformats.org/officeDocument/2006/relationships/slide" Target="slides/slide98.xml"/><Relationship Id="rId346" Type="http://schemas.openxmlformats.org/officeDocument/2006/relationships/slide" Target="slides/slide340.xml"/><Relationship Id="rId588" Type="http://schemas.openxmlformats.org/officeDocument/2006/relationships/slide" Target="slides/slide582.xml"/><Relationship Id="rId109" Type="http://schemas.openxmlformats.org/officeDocument/2006/relationships/slide" Target="slides/slide103.xml"/><Relationship Id="rId108" Type="http://schemas.openxmlformats.org/officeDocument/2006/relationships/slide" Target="slides/slide102.xml"/><Relationship Id="rId341" Type="http://schemas.openxmlformats.org/officeDocument/2006/relationships/slide" Target="slides/slide335.xml"/><Relationship Id="rId583" Type="http://schemas.openxmlformats.org/officeDocument/2006/relationships/slide" Target="slides/slide577.xml"/><Relationship Id="rId340" Type="http://schemas.openxmlformats.org/officeDocument/2006/relationships/slide" Target="slides/slide334.xml"/><Relationship Id="rId582" Type="http://schemas.openxmlformats.org/officeDocument/2006/relationships/slide" Target="slides/slide576.xml"/><Relationship Id="rId581" Type="http://schemas.openxmlformats.org/officeDocument/2006/relationships/slide" Target="slides/slide575.xml"/><Relationship Id="rId580" Type="http://schemas.openxmlformats.org/officeDocument/2006/relationships/slide" Target="slides/slide574.xml"/><Relationship Id="rId103" Type="http://schemas.openxmlformats.org/officeDocument/2006/relationships/slide" Target="slides/slide97.xml"/><Relationship Id="rId345" Type="http://schemas.openxmlformats.org/officeDocument/2006/relationships/slide" Target="slides/slide339.xml"/><Relationship Id="rId587" Type="http://schemas.openxmlformats.org/officeDocument/2006/relationships/slide" Target="slides/slide581.xml"/><Relationship Id="rId102" Type="http://schemas.openxmlformats.org/officeDocument/2006/relationships/slide" Target="slides/slide96.xml"/><Relationship Id="rId344" Type="http://schemas.openxmlformats.org/officeDocument/2006/relationships/slide" Target="slides/slide338.xml"/><Relationship Id="rId586" Type="http://schemas.openxmlformats.org/officeDocument/2006/relationships/slide" Target="slides/slide580.xml"/><Relationship Id="rId101" Type="http://schemas.openxmlformats.org/officeDocument/2006/relationships/slide" Target="slides/slide95.xml"/><Relationship Id="rId343" Type="http://schemas.openxmlformats.org/officeDocument/2006/relationships/slide" Target="slides/slide337.xml"/><Relationship Id="rId585" Type="http://schemas.openxmlformats.org/officeDocument/2006/relationships/slide" Target="slides/slide579.xml"/><Relationship Id="rId100" Type="http://schemas.openxmlformats.org/officeDocument/2006/relationships/slide" Target="slides/slide94.xml"/><Relationship Id="rId342" Type="http://schemas.openxmlformats.org/officeDocument/2006/relationships/slide" Target="slides/slide336.xml"/><Relationship Id="rId584" Type="http://schemas.openxmlformats.org/officeDocument/2006/relationships/slide" Target="slides/slide578.xml"/><Relationship Id="rId338" Type="http://schemas.openxmlformats.org/officeDocument/2006/relationships/slide" Target="slides/slide332.xml"/><Relationship Id="rId337" Type="http://schemas.openxmlformats.org/officeDocument/2006/relationships/slide" Target="slides/slide331.xml"/><Relationship Id="rId579" Type="http://schemas.openxmlformats.org/officeDocument/2006/relationships/slide" Target="slides/slide573.xml"/><Relationship Id="rId336" Type="http://schemas.openxmlformats.org/officeDocument/2006/relationships/slide" Target="slides/slide330.xml"/><Relationship Id="rId578" Type="http://schemas.openxmlformats.org/officeDocument/2006/relationships/slide" Target="slides/slide572.xml"/><Relationship Id="rId335" Type="http://schemas.openxmlformats.org/officeDocument/2006/relationships/slide" Target="slides/slide329.xml"/><Relationship Id="rId577" Type="http://schemas.openxmlformats.org/officeDocument/2006/relationships/slide" Target="slides/slide571.xml"/><Relationship Id="rId339" Type="http://schemas.openxmlformats.org/officeDocument/2006/relationships/slide" Target="slides/slide333.xml"/><Relationship Id="rId330" Type="http://schemas.openxmlformats.org/officeDocument/2006/relationships/slide" Target="slides/slide324.xml"/><Relationship Id="rId572" Type="http://schemas.openxmlformats.org/officeDocument/2006/relationships/slide" Target="slides/slide566.xml"/><Relationship Id="rId571" Type="http://schemas.openxmlformats.org/officeDocument/2006/relationships/slide" Target="slides/slide565.xml"/><Relationship Id="rId570" Type="http://schemas.openxmlformats.org/officeDocument/2006/relationships/slide" Target="slides/slide564.xml"/><Relationship Id="rId334" Type="http://schemas.openxmlformats.org/officeDocument/2006/relationships/slide" Target="slides/slide328.xml"/><Relationship Id="rId576" Type="http://schemas.openxmlformats.org/officeDocument/2006/relationships/slide" Target="slides/slide570.xml"/><Relationship Id="rId333" Type="http://schemas.openxmlformats.org/officeDocument/2006/relationships/slide" Target="slides/slide327.xml"/><Relationship Id="rId575" Type="http://schemas.openxmlformats.org/officeDocument/2006/relationships/slide" Target="slides/slide569.xml"/><Relationship Id="rId332" Type="http://schemas.openxmlformats.org/officeDocument/2006/relationships/slide" Target="slides/slide326.xml"/><Relationship Id="rId574" Type="http://schemas.openxmlformats.org/officeDocument/2006/relationships/slide" Target="slides/slide568.xml"/><Relationship Id="rId331" Type="http://schemas.openxmlformats.org/officeDocument/2006/relationships/slide" Target="slides/slide325.xml"/><Relationship Id="rId573" Type="http://schemas.openxmlformats.org/officeDocument/2006/relationships/slide" Target="slides/slide567.xml"/><Relationship Id="rId370" Type="http://schemas.openxmlformats.org/officeDocument/2006/relationships/slide" Target="slides/slide36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369" Type="http://schemas.openxmlformats.org/officeDocument/2006/relationships/slide" Target="slides/slide363.xml"/><Relationship Id="rId126" Type="http://schemas.openxmlformats.org/officeDocument/2006/relationships/slide" Target="slides/slide120.xml"/><Relationship Id="rId368" Type="http://schemas.openxmlformats.org/officeDocument/2006/relationships/slide" Target="slides/slide362.xml"/><Relationship Id="rId121" Type="http://schemas.openxmlformats.org/officeDocument/2006/relationships/slide" Target="slides/slide115.xml"/><Relationship Id="rId363" Type="http://schemas.openxmlformats.org/officeDocument/2006/relationships/slide" Target="slides/slide357.xml"/><Relationship Id="rId120" Type="http://schemas.openxmlformats.org/officeDocument/2006/relationships/slide" Target="slides/slide114.xml"/><Relationship Id="rId362" Type="http://schemas.openxmlformats.org/officeDocument/2006/relationships/slide" Target="slides/slide356.xml"/><Relationship Id="rId361" Type="http://schemas.openxmlformats.org/officeDocument/2006/relationships/slide" Target="slides/slide355.xml"/><Relationship Id="rId360" Type="http://schemas.openxmlformats.org/officeDocument/2006/relationships/slide" Target="slides/slide354.xml"/><Relationship Id="rId125" Type="http://schemas.openxmlformats.org/officeDocument/2006/relationships/slide" Target="slides/slide119.xml"/><Relationship Id="rId367" Type="http://schemas.openxmlformats.org/officeDocument/2006/relationships/slide" Target="slides/slide361.xml"/><Relationship Id="rId124" Type="http://schemas.openxmlformats.org/officeDocument/2006/relationships/slide" Target="slides/slide118.xml"/><Relationship Id="rId366" Type="http://schemas.openxmlformats.org/officeDocument/2006/relationships/slide" Target="slides/slide360.xml"/><Relationship Id="rId123" Type="http://schemas.openxmlformats.org/officeDocument/2006/relationships/slide" Target="slides/slide117.xml"/><Relationship Id="rId365" Type="http://schemas.openxmlformats.org/officeDocument/2006/relationships/slide" Target="slides/slide359.xml"/><Relationship Id="rId122" Type="http://schemas.openxmlformats.org/officeDocument/2006/relationships/slide" Target="slides/slide116.xml"/><Relationship Id="rId364" Type="http://schemas.openxmlformats.org/officeDocument/2006/relationships/slide" Target="slides/slide358.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359" Type="http://schemas.openxmlformats.org/officeDocument/2006/relationships/slide" Target="slides/slide353.xml"/><Relationship Id="rId116" Type="http://schemas.openxmlformats.org/officeDocument/2006/relationships/slide" Target="slides/slide110.xml"/><Relationship Id="rId358" Type="http://schemas.openxmlformats.org/officeDocument/2006/relationships/slide" Target="slides/slide352.xml"/><Relationship Id="rId115" Type="http://schemas.openxmlformats.org/officeDocument/2006/relationships/slide" Target="slides/slide109.xml"/><Relationship Id="rId357" Type="http://schemas.openxmlformats.org/officeDocument/2006/relationships/slide" Target="slides/slide351.xml"/><Relationship Id="rId599" Type="http://schemas.openxmlformats.org/officeDocument/2006/relationships/slide" Target="slides/slide593.xml"/><Relationship Id="rId119" Type="http://schemas.openxmlformats.org/officeDocument/2006/relationships/slide" Target="slides/slide113.xml"/><Relationship Id="rId110" Type="http://schemas.openxmlformats.org/officeDocument/2006/relationships/slide" Target="slides/slide104.xml"/><Relationship Id="rId352" Type="http://schemas.openxmlformats.org/officeDocument/2006/relationships/slide" Target="slides/slide346.xml"/><Relationship Id="rId594" Type="http://schemas.openxmlformats.org/officeDocument/2006/relationships/slide" Target="slides/slide588.xml"/><Relationship Id="rId351" Type="http://schemas.openxmlformats.org/officeDocument/2006/relationships/slide" Target="slides/slide345.xml"/><Relationship Id="rId593" Type="http://schemas.openxmlformats.org/officeDocument/2006/relationships/slide" Target="slides/slide587.xml"/><Relationship Id="rId350" Type="http://schemas.openxmlformats.org/officeDocument/2006/relationships/slide" Target="slides/slide344.xml"/><Relationship Id="rId592" Type="http://schemas.openxmlformats.org/officeDocument/2006/relationships/slide" Target="slides/slide586.xml"/><Relationship Id="rId591" Type="http://schemas.openxmlformats.org/officeDocument/2006/relationships/slide" Target="slides/slide585.xml"/><Relationship Id="rId114" Type="http://schemas.openxmlformats.org/officeDocument/2006/relationships/slide" Target="slides/slide108.xml"/><Relationship Id="rId356" Type="http://schemas.openxmlformats.org/officeDocument/2006/relationships/slide" Target="slides/slide350.xml"/><Relationship Id="rId598" Type="http://schemas.openxmlformats.org/officeDocument/2006/relationships/slide" Target="slides/slide592.xml"/><Relationship Id="rId113" Type="http://schemas.openxmlformats.org/officeDocument/2006/relationships/slide" Target="slides/slide107.xml"/><Relationship Id="rId355" Type="http://schemas.openxmlformats.org/officeDocument/2006/relationships/slide" Target="slides/slide349.xml"/><Relationship Id="rId597" Type="http://schemas.openxmlformats.org/officeDocument/2006/relationships/slide" Target="slides/slide591.xml"/><Relationship Id="rId112" Type="http://schemas.openxmlformats.org/officeDocument/2006/relationships/slide" Target="slides/slide106.xml"/><Relationship Id="rId354" Type="http://schemas.openxmlformats.org/officeDocument/2006/relationships/slide" Target="slides/slide348.xml"/><Relationship Id="rId596" Type="http://schemas.openxmlformats.org/officeDocument/2006/relationships/slide" Target="slides/slide590.xml"/><Relationship Id="rId111" Type="http://schemas.openxmlformats.org/officeDocument/2006/relationships/slide" Target="slides/slide105.xml"/><Relationship Id="rId353" Type="http://schemas.openxmlformats.org/officeDocument/2006/relationships/slide" Target="slides/slide347.xml"/><Relationship Id="rId595" Type="http://schemas.openxmlformats.org/officeDocument/2006/relationships/slide" Target="slides/slide589.xml"/><Relationship Id="rId305" Type="http://schemas.openxmlformats.org/officeDocument/2006/relationships/slide" Target="slides/slide299.xml"/><Relationship Id="rId547" Type="http://schemas.openxmlformats.org/officeDocument/2006/relationships/slide" Target="slides/slide541.xml"/><Relationship Id="rId789" Type="http://schemas.openxmlformats.org/officeDocument/2006/relationships/slide" Target="slides/slide783.xml"/><Relationship Id="rId304" Type="http://schemas.openxmlformats.org/officeDocument/2006/relationships/slide" Target="slides/slide298.xml"/><Relationship Id="rId546" Type="http://schemas.openxmlformats.org/officeDocument/2006/relationships/slide" Target="slides/slide540.xml"/><Relationship Id="rId788" Type="http://schemas.openxmlformats.org/officeDocument/2006/relationships/slide" Target="slides/slide782.xml"/><Relationship Id="rId303" Type="http://schemas.openxmlformats.org/officeDocument/2006/relationships/slide" Target="slides/slide297.xml"/><Relationship Id="rId545" Type="http://schemas.openxmlformats.org/officeDocument/2006/relationships/slide" Target="slides/slide539.xml"/><Relationship Id="rId787" Type="http://schemas.openxmlformats.org/officeDocument/2006/relationships/slide" Target="slides/slide781.xml"/><Relationship Id="rId302" Type="http://schemas.openxmlformats.org/officeDocument/2006/relationships/slide" Target="slides/slide296.xml"/><Relationship Id="rId544" Type="http://schemas.openxmlformats.org/officeDocument/2006/relationships/slide" Target="slides/slide538.xml"/><Relationship Id="rId786" Type="http://schemas.openxmlformats.org/officeDocument/2006/relationships/slide" Target="slides/slide780.xml"/><Relationship Id="rId309" Type="http://schemas.openxmlformats.org/officeDocument/2006/relationships/slide" Target="slides/slide303.xml"/><Relationship Id="rId308" Type="http://schemas.openxmlformats.org/officeDocument/2006/relationships/slide" Target="slides/slide302.xml"/><Relationship Id="rId307" Type="http://schemas.openxmlformats.org/officeDocument/2006/relationships/slide" Target="slides/slide301.xml"/><Relationship Id="rId549" Type="http://schemas.openxmlformats.org/officeDocument/2006/relationships/slide" Target="slides/slide543.xml"/><Relationship Id="rId306" Type="http://schemas.openxmlformats.org/officeDocument/2006/relationships/slide" Target="slides/slide300.xml"/><Relationship Id="rId548" Type="http://schemas.openxmlformats.org/officeDocument/2006/relationships/slide" Target="slides/slide542.xml"/><Relationship Id="rId781" Type="http://schemas.openxmlformats.org/officeDocument/2006/relationships/slide" Target="slides/slide775.xml"/><Relationship Id="rId780" Type="http://schemas.openxmlformats.org/officeDocument/2006/relationships/slide" Target="slides/slide774.xml"/><Relationship Id="rId301" Type="http://schemas.openxmlformats.org/officeDocument/2006/relationships/slide" Target="slides/slide295.xml"/><Relationship Id="rId543" Type="http://schemas.openxmlformats.org/officeDocument/2006/relationships/slide" Target="slides/slide537.xml"/><Relationship Id="rId785" Type="http://schemas.openxmlformats.org/officeDocument/2006/relationships/slide" Target="slides/slide779.xml"/><Relationship Id="rId300" Type="http://schemas.openxmlformats.org/officeDocument/2006/relationships/slide" Target="slides/slide294.xml"/><Relationship Id="rId542" Type="http://schemas.openxmlformats.org/officeDocument/2006/relationships/slide" Target="slides/slide536.xml"/><Relationship Id="rId784" Type="http://schemas.openxmlformats.org/officeDocument/2006/relationships/slide" Target="slides/slide778.xml"/><Relationship Id="rId541" Type="http://schemas.openxmlformats.org/officeDocument/2006/relationships/slide" Target="slides/slide535.xml"/><Relationship Id="rId783" Type="http://schemas.openxmlformats.org/officeDocument/2006/relationships/slide" Target="slides/slide777.xml"/><Relationship Id="rId540" Type="http://schemas.openxmlformats.org/officeDocument/2006/relationships/slide" Target="slides/slide534.xml"/><Relationship Id="rId782" Type="http://schemas.openxmlformats.org/officeDocument/2006/relationships/slide" Target="slides/slide776.xml"/><Relationship Id="rId536" Type="http://schemas.openxmlformats.org/officeDocument/2006/relationships/slide" Target="slides/slide530.xml"/><Relationship Id="rId778" Type="http://schemas.openxmlformats.org/officeDocument/2006/relationships/slide" Target="slides/slide772.xml"/><Relationship Id="rId535" Type="http://schemas.openxmlformats.org/officeDocument/2006/relationships/slide" Target="slides/slide529.xml"/><Relationship Id="rId777" Type="http://schemas.openxmlformats.org/officeDocument/2006/relationships/slide" Target="slides/slide771.xml"/><Relationship Id="rId534" Type="http://schemas.openxmlformats.org/officeDocument/2006/relationships/slide" Target="slides/slide528.xml"/><Relationship Id="rId776" Type="http://schemas.openxmlformats.org/officeDocument/2006/relationships/slide" Target="slides/slide770.xml"/><Relationship Id="rId533" Type="http://schemas.openxmlformats.org/officeDocument/2006/relationships/slide" Target="slides/slide527.xml"/><Relationship Id="rId775" Type="http://schemas.openxmlformats.org/officeDocument/2006/relationships/slide" Target="slides/slide769.xml"/><Relationship Id="rId539" Type="http://schemas.openxmlformats.org/officeDocument/2006/relationships/slide" Target="slides/slide533.xml"/><Relationship Id="rId538" Type="http://schemas.openxmlformats.org/officeDocument/2006/relationships/slide" Target="slides/slide532.xml"/><Relationship Id="rId537" Type="http://schemas.openxmlformats.org/officeDocument/2006/relationships/slide" Target="slides/slide531.xml"/><Relationship Id="rId779" Type="http://schemas.openxmlformats.org/officeDocument/2006/relationships/slide" Target="slides/slide773.xml"/><Relationship Id="rId770" Type="http://schemas.openxmlformats.org/officeDocument/2006/relationships/slide" Target="slides/slide764.xml"/><Relationship Id="rId532" Type="http://schemas.openxmlformats.org/officeDocument/2006/relationships/slide" Target="slides/slide526.xml"/><Relationship Id="rId774" Type="http://schemas.openxmlformats.org/officeDocument/2006/relationships/slide" Target="slides/slide768.xml"/><Relationship Id="rId531" Type="http://schemas.openxmlformats.org/officeDocument/2006/relationships/slide" Target="slides/slide525.xml"/><Relationship Id="rId773" Type="http://schemas.openxmlformats.org/officeDocument/2006/relationships/slide" Target="slides/slide767.xml"/><Relationship Id="rId530" Type="http://schemas.openxmlformats.org/officeDocument/2006/relationships/slide" Target="slides/slide524.xml"/><Relationship Id="rId772" Type="http://schemas.openxmlformats.org/officeDocument/2006/relationships/slide" Target="slides/slide766.xml"/><Relationship Id="rId771" Type="http://schemas.openxmlformats.org/officeDocument/2006/relationships/slide" Target="slides/slide765.xml"/><Relationship Id="rId327" Type="http://schemas.openxmlformats.org/officeDocument/2006/relationships/slide" Target="slides/slide321.xml"/><Relationship Id="rId569" Type="http://schemas.openxmlformats.org/officeDocument/2006/relationships/slide" Target="slides/slide563.xml"/><Relationship Id="rId326" Type="http://schemas.openxmlformats.org/officeDocument/2006/relationships/slide" Target="slides/slide320.xml"/><Relationship Id="rId568" Type="http://schemas.openxmlformats.org/officeDocument/2006/relationships/slide" Target="slides/slide562.xml"/><Relationship Id="rId325" Type="http://schemas.openxmlformats.org/officeDocument/2006/relationships/slide" Target="slides/slide319.xml"/><Relationship Id="rId567" Type="http://schemas.openxmlformats.org/officeDocument/2006/relationships/slide" Target="slides/slide561.xml"/><Relationship Id="rId324" Type="http://schemas.openxmlformats.org/officeDocument/2006/relationships/slide" Target="slides/slide318.xml"/><Relationship Id="rId566" Type="http://schemas.openxmlformats.org/officeDocument/2006/relationships/slide" Target="slides/slide560.xml"/><Relationship Id="rId329" Type="http://schemas.openxmlformats.org/officeDocument/2006/relationships/slide" Target="slides/slide323.xml"/><Relationship Id="rId328" Type="http://schemas.openxmlformats.org/officeDocument/2006/relationships/slide" Target="slides/slide322.xml"/><Relationship Id="rId561" Type="http://schemas.openxmlformats.org/officeDocument/2006/relationships/slide" Target="slides/slide555.xml"/><Relationship Id="rId560" Type="http://schemas.openxmlformats.org/officeDocument/2006/relationships/slide" Target="slides/slide554.xml"/><Relationship Id="rId323" Type="http://schemas.openxmlformats.org/officeDocument/2006/relationships/slide" Target="slides/slide317.xml"/><Relationship Id="rId565" Type="http://schemas.openxmlformats.org/officeDocument/2006/relationships/slide" Target="slides/slide559.xml"/><Relationship Id="rId322" Type="http://schemas.openxmlformats.org/officeDocument/2006/relationships/slide" Target="slides/slide316.xml"/><Relationship Id="rId564" Type="http://schemas.openxmlformats.org/officeDocument/2006/relationships/slide" Target="slides/slide558.xml"/><Relationship Id="rId321" Type="http://schemas.openxmlformats.org/officeDocument/2006/relationships/slide" Target="slides/slide315.xml"/><Relationship Id="rId563" Type="http://schemas.openxmlformats.org/officeDocument/2006/relationships/slide" Target="slides/slide557.xml"/><Relationship Id="rId320" Type="http://schemas.openxmlformats.org/officeDocument/2006/relationships/slide" Target="slides/slide314.xml"/><Relationship Id="rId562" Type="http://schemas.openxmlformats.org/officeDocument/2006/relationships/slide" Target="slides/slide556.xml"/><Relationship Id="rId316" Type="http://schemas.openxmlformats.org/officeDocument/2006/relationships/slide" Target="slides/slide310.xml"/><Relationship Id="rId558" Type="http://schemas.openxmlformats.org/officeDocument/2006/relationships/slide" Target="slides/slide552.xml"/><Relationship Id="rId315" Type="http://schemas.openxmlformats.org/officeDocument/2006/relationships/slide" Target="slides/slide309.xml"/><Relationship Id="rId557" Type="http://schemas.openxmlformats.org/officeDocument/2006/relationships/slide" Target="slides/slide551.xml"/><Relationship Id="rId799" Type="http://schemas.openxmlformats.org/officeDocument/2006/relationships/slide" Target="slides/slide793.xml"/><Relationship Id="rId314" Type="http://schemas.openxmlformats.org/officeDocument/2006/relationships/slide" Target="slides/slide308.xml"/><Relationship Id="rId556" Type="http://schemas.openxmlformats.org/officeDocument/2006/relationships/slide" Target="slides/slide550.xml"/><Relationship Id="rId798" Type="http://schemas.openxmlformats.org/officeDocument/2006/relationships/slide" Target="slides/slide792.xml"/><Relationship Id="rId313" Type="http://schemas.openxmlformats.org/officeDocument/2006/relationships/slide" Target="slides/slide307.xml"/><Relationship Id="rId555" Type="http://schemas.openxmlformats.org/officeDocument/2006/relationships/slide" Target="slides/slide549.xml"/><Relationship Id="rId797" Type="http://schemas.openxmlformats.org/officeDocument/2006/relationships/slide" Target="slides/slide791.xml"/><Relationship Id="rId319" Type="http://schemas.openxmlformats.org/officeDocument/2006/relationships/slide" Target="slides/slide313.xml"/><Relationship Id="rId318" Type="http://schemas.openxmlformats.org/officeDocument/2006/relationships/slide" Target="slides/slide312.xml"/><Relationship Id="rId317" Type="http://schemas.openxmlformats.org/officeDocument/2006/relationships/slide" Target="slides/slide311.xml"/><Relationship Id="rId559" Type="http://schemas.openxmlformats.org/officeDocument/2006/relationships/slide" Target="slides/slide553.xml"/><Relationship Id="rId550" Type="http://schemas.openxmlformats.org/officeDocument/2006/relationships/slide" Target="slides/slide544.xml"/><Relationship Id="rId792" Type="http://schemas.openxmlformats.org/officeDocument/2006/relationships/slide" Target="slides/slide786.xml"/><Relationship Id="rId791" Type="http://schemas.openxmlformats.org/officeDocument/2006/relationships/slide" Target="slides/slide785.xml"/><Relationship Id="rId790" Type="http://schemas.openxmlformats.org/officeDocument/2006/relationships/slide" Target="slides/slide784.xml"/><Relationship Id="rId312" Type="http://schemas.openxmlformats.org/officeDocument/2006/relationships/slide" Target="slides/slide306.xml"/><Relationship Id="rId554" Type="http://schemas.openxmlformats.org/officeDocument/2006/relationships/slide" Target="slides/slide548.xml"/><Relationship Id="rId796" Type="http://schemas.openxmlformats.org/officeDocument/2006/relationships/slide" Target="slides/slide790.xml"/><Relationship Id="rId311" Type="http://schemas.openxmlformats.org/officeDocument/2006/relationships/slide" Target="slides/slide305.xml"/><Relationship Id="rId553" Type="http://schemas.openxmlformats.org/officeDocument/2006/relationships/slide" Target="slides/slide547.xml"/><Relationship Id="rId795" Type="http://schemas.openxmlformats.org/officeDocument/2006/relationships/slide" Target="slides/slide789.xml"/><Relationship Id="rId310" Type="http://schemas.openxmlformats.org/officeDocument/2006/relationships/slide" Target="slides/slide304.xml"/><Relationship Id="rId552" Type="http://schemas.openxmlformats.org/officeDocument/2006/relationships/slide" Target="slides/slide546.xml"/><Relationship Id="rId794" Type="http://schemas.openxmlformats.org/officeDocument/2006/relationships/slide" Target="slides/slide788.xml"/><Relationship Id="rId551" Type="http://schemas.openxmlformats.org/officeDocument/2006/relationships/slide" Target="slides/slide545.xml"/><Relationship Id="rId793" Type="http://schemas.openxmlformats.org/officeDocument/2006/relationships/slide" Target="slides/slide787.xml"/><Relationship Id="rId297" Type="http://schemas.openxmlformats.org/officeDocument/2006/relationships/slide" Target="slides/slide291.xml"/><Relationship Id="rId296" Type="http://schemas.openxmlformats.org/officeDocument/2006/relationships/slide" Target="slides/slide290.xml"/><Relationship Id="rId295" Type="http://schemas.openxmlformats.org/officeDocument/2006/relationships/slide" Target="slides/slide289.xml"/><Relationship Id="rId294" Type="http://schemas.openxmlformats.org/officeDocument/2006/relationships/slide" Target="slides/slide288.xml"/><Relationship Id="rId299" Type="http://schemas.openxmlformats.org/officeDocument/2006/relationships/slide" Target="slides/slide293.xml"/><Relationship Id="rId298" Type="http://schemas.openxmlformats.org/officeDocument/2006/relationships/slide" Target="slides/slide292.xml"/><Relationship Id="rId271" Type="http://schemas.openxmlformats.org/officeDocument/2006/relationships/slide" Target="slides/slide265.xml"/><Relationship Id="rId270" Type="http://schemas.openxmlformats.org/officeDocument/2006/relationships/slide" Target="slides/slide264.xml"/><Relationship Id="rId269" Type="http://schemas.openxmlformats.org/officeDocument/2006/relationships/slide" Target="slides/slide263.xml"/><Relationship Id="rId264" Type="http://schemas.openxmlformats.org/officeDocument/2006/relationships/slide" Target="slides/slide258.xml"/><Relationship Id="rId263" Type="http://schemas.openxmlformats.org/officeDocument/2006/relationships/slide" Target="slides/slide257.xml"/><Relationship Id="rId262" Type="http://schemas.openxmlformats.org/officeDocument/2006/relationships/slide" Target="slides/slide256.xml"/><Relationship Id="rId261" Type="http://schemas.openxmlformats.org/officeDocument/2006/relationships/slide" Target="slides/slide255.xml"/><Relationship Id="rId268" Type="http://schemas.openxmlformats.org/officeDocument/2006/relationships/slide" Target="slides/slide262.xml"/><Relationship Id="rId267" Type="http://schemas.openxmlformats.org/officeDocument/2006/relationships/slide" Target="slides/slide261.xml"/><Relationship Id="rId266" Type="http://schemas.openxmlformats.org/officeDocument/2006/relationships/slide" Target="slides/slide260.xml"/><Relationship Id="rId265" Type="http://schemas.openxmlformats.org/officeDocument/2006/relationships/slide" Target="slides/slide259.xml"/><Relationship Id="rId260" Type="http://schemas.openxmlformats.org/officeDocument/2006/relationships/slide" Target="slides/slide254.xml"/><Relationship Id="rId259" Type="http://schemas.openxmlformats.org/officeDocument/2006/relationships/slide" Target="slides/slide253.xml"/><Relationship Id="rId258" Type="http://schemas.openxmlformats.org/officeDocument/2006/relationships/slide" Target="slides/slide252.xml"/><Relationship Id="rId253" Type="http://schemas.openxmlformats.org/officeDocument/2006/relationships/slide" Target="slides/slide247.xml"/><Relationship Id="rId495" Type="http://schemas.openxmlformats.org/officeDocument/2006/relationships/slide" Target="slides/slide489.xml"/><Relationship Id="rId252" Type="http://schemas.openxmlformats.org/officeDocument/2006/relationships/slide" Target="slides/slide246.xml"/><Relationship Id="rId494" Type="http://schemas.openxmlformats.org/officeDocument/2006/relationships/slide" Target="slides/slide488.xml"/><Relationship Id="rId251" Type="http://schemas.openxmlformats.org/officeDocument/2006/relationships/slide" Target="slides/slide245.xml"/><Relationship Id="rId493" Type="http://schemas.openxmlformats.org/officeDocument/2006/relationships/slide" Target="slides/slide487.xml"/><Relationship Id="rId250" Type="http://schemas.openxmlformats.org/officeDocument/2006/relationships/slide" Target="slides/slide244.xml"/><Relationship Id="rId492" Type="http://schemas.openxmlformats.org/officeDocument/2006/relationships/slide" Target="slides/slide486.xml"/><Relationship Id="rId257" Type="http://schemas.openxmlformats.org/officeDocument/2006/relationships/slide" Target="slides/slide251.xml"/><Relationship Id="rId499" Type="http://schemas.openxmlformats.org/officeDocument/2006/relationships/slide" Target="slides/slide493.xml"/><Relationship Id="rId256" Type="http://schemas.openxmlformats.org/officeDocument/2006/relationships/slide" Target="slides/slide250.xml"/><Relationship Id="rId498" Type="http://schemas.openxmlformats.org/officeDocument/2006/relationships/slide" Target="slides/slide492.xml"/><Relationship Id="rId255" Type="http://schemas.openxmlformats.org/officeDocument/2006/relationships/slide" Target="slides/slide249.xml"/><Relationship Id="rId497" Type="http://schemas.openxmlformats.org/officeDocument/2006/relationships/slide" Target="slides/slide491.xml"/><Relationship Id="rId254" Type="http://schemas.openxmlformats.org/officeDocument/2006/relationships/slide" Target="slides/slide248.xml"/><Relationship Id="rId496" Type="http://schemas.openxmlformats.org/officeDocument/2006/relationships/slide" Target="slides/slide490.xml"/><Relationship Id="rId293" Type="http://schemas.openxmlformats.org/officeDocument/2006/relationships/slide" Target="slides/slide287.xml"/><Relationship Id="rId292" Type="http://schemas.openxmlformats.org/officeDocument/2006/relationships/slide" Target="slides/slide286.xml"/><Relationship Id="rId291" Type="http://schemas.openxmlformats.org/officeDocument/2006/relationships/slide" Target="slides/slide285.xml"/><Relationship Id="rId290" Type="http://schemas.openxmlformats.org/officeDocument/2006/relationships/slide" Target="slides/slide284.xml"/><Relationship Id="rId286" Type="http://schemas.openxmlformats.org/officeDocument/2006/relationships/slide" Target="slides/slide280.xml"/><Relationship Id="rId285" Type="http://schemas.openxmlformats.org/officeDocument/2006/relationships/slide" Target="slides/slide279.xml"/><Relationship Id="rId284" Type="http://schemas.openxmlformats.org/officeDocument/2006/relationships/slide" Target="slides/slide278.xml"/><Relationship Id="rId283" Type="http://schemas.openxmlformats.org/officeDocument/2006/relationships/slide" Target="slides/slide277.xml"/><Relationship Id="rId289" Type="http://schemas.openxmlformats.org/officeDocument/2006/relationships/slide" Target="slides/slide283.xml"/><Relationship Id="rId288" Type="http://schemas.openxmlformats.org/officeDocument/2006/relationships/slide" Target="slides/slide282.xml"/><Relationship Id="rId287" Type="http://schemas.openxmlformats.org/officeDocument/2006/relationships/slide" Target="slides/slide281.xml"/><Relationship Id="rId282" Type="http://schemas.openxmlformats.org/officeDocument/2006/relationships/slide" Target="slides/slide276.xml"/><Relationship Id="rId281" Type="http://schemas.openxmlformats.org/officeDocument/2006/relationships/slide" Target="slides/slide275.xml"/><Relationship Id="rId280" Type="http://schemas.openxmlformats.org/officeDocument/2006/relationships/slide" Target="slides/slide274.xml"/><Relationship Id="rId275" Type="http://schemas.openxmlformats.org/officeDocument/2006/relationships/slide" Target="slides/slide269.xml"/><Relationship Id="rId274" Type="http://schemas.openxmlformats.org/officeDocument/2006/relationships/slide" Target="slides/slide268.xml"/><Relationship Id="rId273" Type="http://schemas.openxmlformats.org/officeDocument/2006/relationships/slide" Target="slides/slide267.xml"/><Relationship Id="rId272" Type="http://schemas.openxmlformats.org/officeDocument/2006/relationships/slide" Target="slides/slide266.xml"/><Relationship Id="rId279" Type="http://schemas.openxmlformats.org/officeDocument/2006/relationships/slide" Target="slides/slide273.xml"/><Relationship Id="rId278" Type="http://schemas.openxmlformats.org/officeDocument/2006/relationships/slide" Target="slides/slide272.xml"/><Relationship Id="rId277" Type="http://schemas.openxmlformats.org/officeDocument/2006/relationships/slide" Target="slides/slide271.xml"/><Relationship Id="rId276" Type="http://schemas.openxmlformats.org/officeDocument/2006/relationships/slide" Target="slides/slide270.xml"/><Relationship Id="rId907" Type="http://schemas.openxmlformats.org/officeDocument/2006/relationships/slide" Target="slides/slide901.xml"/><Relationship Id="rId906" Type="http://schemas.openxmlformats.org/officeDocument/2006/relationships/slide" Target="slides/slide900.xml"/><Relationship Id="rId905" Type="http://schemas.openxmlformats.org/officeDocument/2006/relationships/slide" Target="slides/slide899.xml"/><Relationship Id="rId904" Type="http://schemas.openxmlformats.org/officeDocument/2006/relationships/slide" Target="slides/slide898.xml"/><Relationship Id="rId909" Type="http://schemas.openxmlformats.org/officeDocument/2006/relationships/slide" Target="slides/slide903.xml"/><Relationship Id="rId908" Type="http://schemas.openxmlformats.org/officeDocument/2006/relationships/slide" Target="slides/slide902.xml"/><Relationship Id="rId903" Type="http://schemas.openxmlformats.org/officeDocument/2006/relationships/slide" Target="slides/slide897.xml"/><Relationship Id="rId902" Type="http://schemas.openxmlformats.org/officeDocument/2006/relationships/slide" Target="slides/slide896.xml"/><Relationship Id="rId901" Type="http://schemas.openxmlformats.org/officeDocument/2006/relationships/slide" Target="slides/slide895.xml"/><Relationship Id="rId900" Type="http://schemas.openxmlformats.org/officeDocument/2006/relationships/slide" Target="slides/slide894.xml"/><Relationship Id="rId929" Type="http://schemas.openxmlformats.org/officeDocument/2006/relationships/slide" Target="slides/slide923.xml"/><Relationship Id="rId928" Type="http://schemas.openxmlformats.org/officeDocument/2006/relationships/slide" Target="slides/slide922.xml"/><Relationship Id="rId927" Type="http://schemas.openxmlformats.org/officeDocument/2006/relationships/slide" Target="slides/slide921.xml"/><Relationship Id="rId926" Type="http://schemas.openxmlformats.org/officeDocument/2006/relationships/slide" Target="slides/slide920.xml"/><Relationship Id="rId921" Type="http://schemas.openxmlformats.org/officeDocument/2006/relationships/slide" Target="slides/slide915.xml"/><Relationship Id="rId920" Type="http://schemas.openxmlformats.org/officeDocument/2006/relationships/slide" Target="slides/slide914.xml"/><Relationship Id="rId925" Type="http://schemas.openxmlformats.org/officeDocument/2006/relationships/slide" Target="slides/slide919.xml"/><Relationship Id="rId924" Type="http://schemas.openxmlformats.org/officeDocument/2006/relationships/slide" Target="slides/slide918.xml"/><Relationship Id="rId923" Type="http://schemas.openxmlformats.org/officeDocument/2006/relationships/slide" Target="slides/slide917.xml"/><Relationship Id="rId922" Type="http://schemas.openxmlformats.org/officeDocument/2006/relationships/slide" Target="slides/slide916.xml"/><Relationship Id="rId918" Type="http://schemas.openxmlformats.org/officeDocument/2006/relationships/slide" Target="slides/slide912.xml"/><Relationship Id="rId917" Type="http://schemas.openxmlformats.org/officeDocument/2006/relationships/slide" Target="slides/slide911.xml"/><Relationship Id="rId916" Type="http://schemas.openxmlformats.org/officeDocument/2006/relationships/slide" Target="slides/slide910.xml"/><Relationship Id="rId915" Type="http://schemas.openxmlformats.org/officeDocument/2006/relationships/slide" Target="slides/slide909.xml"/><Relationship Id="rId919" Type="http://schemas.openxmlformats.org/officeDocument/2006/relationships/slide" Target="slides/slide913.xml"/><Relationship Id="rId910" Type="http://schemas.openxmlformats.org/officeDocument/2006/relationships/slide" Target="slides/slide904.xml"/><Relationship Id="rId914" Type="http://schemas.openxmlformats.org/officeDocument/2006/relationships/slide" Target="slides/slide908.xml"/><Relationship Id="rId913" Type="http://schemas.openxmlformats.org/officeDocument/2006/relationships/slide" Target="slides/slide907.xml"/><Relationship Id="rId912" Type="http://schemas.openxmlformats.org/officeDocument/2006/relationships/slide" Target="slides/slide906.xml"/><Relationship Id="rId911" Type="http://schemas.openxmlformats.org/officeDocument/2006/relationships/slide" Target="slides/slide905.xml"/><Relationship Id="rId629" Type="http://schemas.openxmlformats.org/officeDocument/2006/relationships/slide" Target="slides/slide623.xml"/><Relationship Id="rId624" Type="http://schemas.openxmlformats.org/officeDocument/2006/relationships/slide" Target="slides/slide618.xml"/><Relationship Id="rId866" Type="http://schemas.openxmlformats.org/officeDocument/2006/relationships/slide" Target="slides/slide860.xml"/><Relationship Id="rId623" Type="http://schemas.openxmlformats.org/officeDocument/2006/relationships/slide" Target="slides/slide617.xml"/><Relationship Id="rId865" Type="http://schemas.openxmlformats.org/officeDocument/2006/relationships/slide" Target="slides/slide859.xml"/><Relationship Id="rId622" Type="http://schemas.openxmlformats.org/officeDocument/2006/relationships/slide" Target="slides/slide616.xml"/><Relationship Id="rId864" Type="http://schemas.openxmlformats.org/officeDocument/2006/relationships/slide" Target="slides/slide858.xml"/><Relationship Id="rId621" Type="http://schemas.openxmlformats.org/officeDocument/2006/relationships/slide" Target="slides/slide615.xml"/><Relationship Id="rId863" Type="http://schemas.openxmlformats.org/officeDocument/2006/relationships/slide" Target="slides/slide857.xml"/><Relationship Id="rId628" Type="http://schemas.openxmlformats.org/officeDocument/2006/relationships/slide" Target="slides/slide622.xml"/><Relationship Id="rId627" Type="http://schemas.openxmlformats.org/officeDocument/2006/relationships/slide" Target="slides/slide621.xml"/><Relationship Id="rId869" Type="http://schemas.openxmlformats.org/officeDocument/2006/relationships/slide" Target="slides/slide863.xml"/><Relationship Id="rId626" Type="http://schemas.openxmlformats.org/officeDocument/2006/relationships/slide" Target="slides/slide620.xml"/><Relationship Id="rId868" Type="http://schemas.openxmlformats.org/officeDocument/2006/relationships/slide" Target="slides/slide862.xml"/><Relationship Id="rId625" Type="http://schemas.openxmlformats.org/officeDocument/2006/relationships/slide" Target="slides/slide619.xml"/><Relationship Id="rId867" Type="http://schemas.openxmlformats.org/officeDocument/2006/relationships/slide" Target="slides/slide861.xml"/><Relationship Id="rId620" Type="http://schemas.openxmlformats.org/officeDocument/2006/relationships/slide" Target="slides/slide614.xml"/><Relationship Id="rId862" Type="http://schemas.openxmlformats.org/officeDocument/2006/relationships/slide" Target="slides/slide856.xml"/><Relationship Id="rId861" Type="http://schemas.openxmlformats.org/officeDocument/2006/relationships/slide" Target="slides/slide855.xml"/><Relationship Id="rId860" Type="http://schemas.openxmlformats.org/officeDocument/2006/relationships/slide" Target="slides/slide854.xml"/><Relationship Id="rId619" Type="http://schemas.openxmlformats.org/officeDocument/2006/relationships/slide" Target="slides/slide613.xml"/><Relationship Id="rId618" Type="http://schemas.openxmlformats.org/officeDocument/2006/relationships/slide" Target="slides/slide612.xml"/><Relationship Id="rId613" Type="http://schemas.openxmlformats.org/officeDocument/2006/relationships/slide" Target="slides/slide607.xml"/><Relationship Id="rId855" Type="http://schemas.openxmlformats.org/officeDocument/2006/relationships/slide" Target="slides/slide849.xml"/><Relationship Id="rId612" Type="http://schemas.openxmlformats.org/officeDocument/2006/relationships/slide" Target="slides/slide606.xml"/><Relationship Id="rId854" Type="http://schemas.openxmlformats.org/officeDocument/2006/relationships/slide" Target="slides/slide848.xml"/><Relationship Id="rId611" Type="http://schemas.openxmlformats.org/officeDocument/2006/relationships/slide" Target="slides/slide605.xml"/><Relationship Id="rId853" Type="http://schemas.openxmlformats.org/officeDocument/2006/relationships/slide" Target="slides/slide847.xml"/><Relationship Id="rId610" Type="http://schemas.openxmlformats.org/officeDocument/2006/relationships/slide" Target="slides/slide604.xml"/><Relationship Id="rId852" Type="http://schemas.openxmlformats.org/officeDocument/2006/relationships/slide" Target="slides/slide846.xml"/><Relationship Id="rId617" Type="http://schemas.openxmlformats.org/officeDocument/2006/relationships/slide" Target="slides/slide611.xml"/><Relationship Id="rId859" Type="http://schemas.openxmlformats.org/officeDocument/2006/relationships/slide" Target="slides/slide853.xml"/><Relationship Id="rId616" Type="http://schemas.openxmlformats.org/officeDocument/2006/relationships/slide" Target="slides/slide610.xml"/><Relationship Id="rId858" Type="http://schemas.openxmlformats.org/officeDocument/2006/relationships/slide" Target="slides/slide852.xml"/><Relationship Id="rId615" Type="http://schemas.openxmlformats.org/officeDocument/2006/relationships/slide" Target="slides/slide609.xml"/><Relationship Id="rId857" Type="http://schemas.openxmlformats.org/officeDocument/2006/relationships/slide" Target="slides/slide851.xml"/><Relationship Id="rId614" Type="http://schemas.openxmlformats.org/officeDocument/2006/relationships/slide" Target="slides/slide608.xml"/><Relationship Id="rId856" Type="http://schemas.openxmlformats.org/officeDocument/2006/relationships/slide" Target="slides/slide850.xml"/><Relationship Id="rId851" Type="http://schemas.openxmlformats.org/officeDocument/2006/relationships/slide" Target="slides/slide845.xml"/><Relationship Id="rId850" Type="http://schemas.openxmlformats.org/officeDocument/2006/relationships/slide" Target="slides/slide844.xml"/><Relationship Id="rId409" Type="http://schemas.openxmlformats.org/officeDocument/2006/relationships/slide" Target="slides/slide403.xml"/><Relationship Id="rId404" Type="http://schemas.openxmlformats.org/officeDocument/2006/relationships/slide" Target="slides/slide398.xml"/><Relationship Id="rId646" Type="http://schemas.openxmlformats.org/officeDocument/2006/relationships/slide" Target="slides/slide640.xml"/><Relationship Id="rId888" Type="http://schemas.openxmlformats.org/officeDocument/2006/relationships/slide" Target="slides/slide882.xml"/><Relationship Id="rId403" Type="http://schemas.openxmlformats.org/officeDocument/2006/relationships/slide" Target="slides/slide397.xml"/><Relationship Id="rId645" Type="http://schemas.openxmlformats.org/officeDocument/2006/relationships/slide" Target="slides/slide639.xml"/><Relationship Id="rId887" Type="http://schemas.openxmlformats.org/officeDocument/2006/relationships/slide" Target="slides/slide881.xml"/><Relationship Id="rId402" Type="http://schemas.openxmlformats.org/officeDocument/2006/relationships/slide" Target="slides/slide396.xml"/><Relationship Id="rId644" Type="http://schemas.openxmlformats.org/officeDocument/2006/relationships/slide" Target="slides/slide638.xml"/><Relationship Id="rId886" Type="http://schemas.openxmlformats.org/officeDocument/2006/relationships/slide" Target="slides/slide880.xml"/><Relationship Id="rId401" Type="http://schemas.openxmlformats.org/officeDocument/2006/relationships/slide" Target="slides/slide395.xml"/><Relationship Id="rId643" Type="http://schemas.openxmlformats.org/officeDocument/2006/relationships/slide" Target="slides/slide637.xml"/><Relationship Id="rId885" Type="http://schemas.openxmlformats.org/officeDocument/2006/relationships/slide" Target="slides/slide879.xml"/><Relationship Id="rId408" Type="http://schemas.openxmlformats.org/officeDocument/2006/relationships/slide" Target="slides/slide402.xml"/><Relationship Id="rId407" Type="http://schemas.openxmlformats.org/officeDocument/2006/relationships/slide" Target="slides/slide401.xml"/><Relationship Id="rId649" Type="http://schemas.openxmlformats.org/officeDocument/2006/relationships/slide" Target="slides/slide643.xml"/><Relationship Id="rId406" Type="http://schemas.openxmlformats.org/officeDocument/2006/relationships/slide" Target="slides/slide400.xml"/><Relationship Id="rId648" Type="http://schemas.openxmlformats.org/officeDocument/2006/relationships/slide" Target="slides/slide642.xml"/><Relationship Id="rId405" Type="http://schemas.openxmlformats.org/officeDocument/2006/relationships/slide" Target="slides/slide399.xml"/><Relationship Id="rId647" Type="http://schemas.openxmlformats.org/officeDocument/2006/relationships/slide" Target="slides/slide641.xml"/><Relationship Id="rId889" Type="http://schemas.openxmlformats.org/officeDocument/2006/relationships/slide" Target="slides/slide883.xml"/><Relationship Id="rId880" Type="http://schemas.openxmlformats.org/officeDocument/2006/relationships/slide" Target="slides/slide874.xml"/><Relationship Id="rId400" Type="http://schemas.openxmlformats.org/officeDocument/2006/relationships/slide" Target="slides/slide394.xml"/><Relationship Id="rId642" Type="http://schemas.openxmlformats.org/officeDocument/2006/relationships/slide" Target="slides/slide636.xml"/><Relationship Id="rId884" Type="http://schemas.openxmlformats.org/officeDocument/2006/relationships/slide" Target="slides/slide878.xml"/><Relationship Id="rId641" Type="http://schemas.openxmlformats.org/officeDocument/2006/relationships/slide" Target="slides/slide635.xml"/><Relationship Id="rId883" Type="http://schemas.openxmlformats.org/officeDocument/2006/relationships/slide" Target="slides/slide877.xml"/><Relationship Id="rId640" Type="http://schemas.openxmlformats.org/officeDocument/2006/relationships/slide" Target="slides/slide634.xml"/><Relationship Id="rId882" Type="http://schemas.openxmlformats.org/officeDocument/2006/relationships/slide" Target="slides/slide876.xml"/><Relationship Id="rId881" Type="http://schemas.openxmlformats.org/officeDocument/2006/relationships/slide" Target="slides/slide875.xml"/><Relationship Id="rId635" Type="http://schemas.openxmlformats.org/officeDocument/2006/relationships/slide" Target="slides/slide629.xml"/><Relationship Id="rId877" Type="http://schemas.openxmlformats.org/officeDocument/2006/relationships/slide" Target="slides/slide871.xml"/><Relationship Id="rId634" Type="http://schemas.openxmlformats.org/officeDocument/2006/relationships/slide" Target="slides/slide628.xml"/><Relationship Id="rId876" Type="http://schemas.openxmlformats.org/officeDocument/2006/relationships/slide" Target="slides/slide870.xml"/><Relationship Id="rId633" Type="http://schemas.openxmlformats.org/officeDocument/2006/relationships/slide" Target="slides/slide627.xml"/><Relationship Id="rId875" Type="http://schemas.openxmlformats.org/officeDocument/2006/relationships/slide" Target="slides/slide869.xml"/><Relationship Id="rId632" Type="http://schemas.openxmlformats.org/officeDocument/2006/relationships/slide" Target="slides/slide626.xml"/><Relationship Id="rId874" Type="http://schemas.openxmlformats.org/officeDocument/2006/relationships/slide" Target="slides/slide868.xml"/><Relationship Id="rId639" Type="http://schemas.openxmlformats.org/officeDocument/2006/relationships/slide" Target="slides/slide633.xml"/><Relationship Id="rId638" Type="http://schemas.openxmlformats.org/officeDocument/2006/relationships/slide" Target="slides/slide632.xml"/><Relationship Id="rId637" Type="http://schemas.openxmlformats.org/officeDocument/2006/relationships/slide" Target="slides/slide631.xml"/><Relationship Id="rId879" Type="http://schemas.openxmlformats.org/officeDocument/2006/relationships/slide" Target="slides/slide873.xml"/><Relationship Id="rId636" Type="http://schemas.openxmlformats.org/officeDocument/2006/relationships/slide" Target="slides/slide630.xml"/><Relationship Id="rId878" Type="http://schemas.openxmlformats.org/officeDocument/2006/relationships/slide" Target="slides/slide872.xml"/><Relationship Id="rId631" Type="http://schemas.openxmlformats.org/officeDocument/2006/relationships/slide" Target="slides/slide625.xml"/><Relationship Id="rId873" Type="http://schemas.openxmlformats.org/officeDocument/2006/relationships/slide" Target="slides/slide867.xml"/><Relationship Id="rId630" Type="http://schemas.openxmlformats.org/officeDocument/2006/relationships/slide" Target="slides/slide624.xml"/><Relationship Id="rId872" Type="http://schemas.openxmlformats.org/officeDocument/2006/relationships/slide" Target="slides/slide866.xml"/><Relationship Id="rId871" Type="http://schemas.openxmlformats.org/officeDocument/2006/relationships/slide" Target="slides/slide865.xml"/><Relationship Id="rId870" Type="http://schemas.openxmlformats.org/officeDocument/2006/relationships/slide" Target="slides/slide864.xml"/><Relationship Id="rId829" Type="http://schemas.openxmlformats.org/officeDocument/2006/relationships/slide" Target="slides/slide823.xml"/><Relationship Id="rId828" Type="http://schemas.openxmlformats.org/officeDocument/2006/relationships/slide" Target="slides/slide822.xml"/><Relationship Id="rId827" Type="http://schemas.openxmlformats.org/officeDocument/2006/relationships/slide" Target="slides/slide821.xml"/><Relationship Id="rId822" Type="http://schemas.openxmlformats.org/officeDocument/2006/relationships/slide" Target="slides/slide816.xml"/><Relationship Id="rId821" Type="http://schemas.openxmlformats.org/officeDocument/2006/relationships/slide" Target="slides/slide815.xml"/><Relationship Id="rId820" Type="http://schemas.openxmlformats.org/officeDocument/2006/relationships/slide" Target="slides/slide814.xml"/><Relationship Id="rId826" Type="http://schemas.openxmlformats.org/officeDocument/2006/relationships/slide" Target="slides/slide820.xml"/><Relationship Id="rId825" Type="http://schemas.openxmlformats.org/officeDocument/2006/relationships/slide" Target="slides/slide819.xml"/><Relationship Id="rId824" Type="http://schemas.openxmlformats.org/officeDocument/2006/relationships/slide" Target="slides/slide818.xml"/><Relationship Id="rId823" Type="http://schemas.openxmlformats.org/officeDocument/2006/relationships/slide" Target="slides/slide817.xml"/><Relationship Id="rId819" Type="http://schemas.openxmlformats.org/officeDocument/2006/relationships/slide" Target="slides/slide813.xml"/><Relationship Id="rId818" Type="http://schemas.openxmlformats.org/officeDocument/2006/relationships/slide" Target="slides/slide812.xml"/><Relationship Id="rId817" Type="http://schemas.openxmlformats.org/officeDocument/2006/relationships/slide" Target="slides/slide811.xml"/><Relationship Id="rId816" Type="http://schemas.openxmlformats.org/officeDocument/2006/relationships/slide" Target="slides/slide810.xml"/><Relationship Id="rId811" Type="http://schemas.openxmlformats.org/officeDocument/2006/relationships/slide" Target="slides/slide805.xml"/><Relationship Id="rId810" Type="http://schemas.openxmlformats.org/officeDocument/2006/relationships/slide" Target="slides/slide804.xml"/><Relationship Id="rId815" Type="http://schemas.openxmlformats.org/officeDocument/2006/relationships/slide" Target="slides/slide809.xml"/><Relationship Id="rId814" Type="http://schemas.openxmlformats.org/officeDocument/2006/relationships/slide" Target="slides/slide808.xml"/><Relationship Id="rId813" Type="http://schemas.openxmlformats.org/officeDocument/2006/relationships/slide" Target="slides/slide807.xml"/><Relationship Id="rId812" Type="http://schemas.openxmlformats.org/officeDocument/2006/relationships/slide" Target="slides/slide806.xml"/><Relationship Id="rId609" Type="http://schemas.openxmlformats.org/officeDocument/2006/relationships/slide" Target="slides/slide603.xml"/><Relationship Id="rId608" Type="http://schemas.openxmlformats.org/officeDocument/2006/relationships/slide" Target="slides/slide602.xml"/><Relationship Id="rId607" Type="http://schemas.openxmlformats.org/officeDocument/2006/relationships/slide" Target="slides/slide601.xml"/><Relationship Id="rId849" Type="http://schemas.openxmlformats.org/officeDocument/2006/relationships/slide" Target="slides/slide843.xml"/><Relationship Id="rId602" Type="http://schemas.openxmlformats.org/officeDocument/2006/relationships/slide" Target="slides/slide596.xml"/><Relationship Id="rId844" Type="http://schemas.openxmlformats.org/officeDocument/2006/relationships/slide" Target="slides/slide838.xml"/><Relationship Id="rId601" Type="http://schemas.openxmlformats.org/officeDocument/2006/relationships/slide" Target="slides/slide595.xml"/><Relationship Id="rId843" Type="http://schemas.openxmlformats.org/officeDocument/2006/relationships/slide" Target="slides/slide837.xml"/><Relationship Id="rId600" Type="http://schemas.openxmlformats.org/officeDocument/2006/relationships/slide" Target="slides/slide594.xml"/><Relationship Id="rId842" Type="http://schemas.openxmlformats.org/officeDocument/2006/relationships/slide" Target="slides/slide836.xml"/><Relationship Id="rId841" Type="http://schemas.openxmlformats.org/officeDocument/2006/relationships/slide" Target="slides/slide835.xml"/><Relationship Id="rId606" Type="http://schemas.openxmlformats.org/officeDocument/2006/relationships/slide" Target="slides/slide600.xml"/><Relationship Id="rId848" Type="http://schemas.openxmlformats.org/officeDocument/2006/relationships/slide" Target="slides/slide842.xml"/><Relationship Id="rId605" Type="http://schemas.openxmlformats.org/officeDocument/2006/relationships/slide" Target="slides/slide599.xml"/><Relationship Id="rId847" Type="http://schemas.openxmlformats.org/officeDocument/2006/relationships/slide" Target="slides/slide841.xml"/><Relationship Id="rId604" Type="http://schemas.openxmlformats.org/officeDocument/2006/relationships/slide" Target="slides/slide598.xml"/><Relationship Id="rId846" Type="http://schemas.openxmlformats.org/officeDocument/2006/relationships/slide" Target="slides/slide840.xml"/><Relationship Id="rId603" Type="http://schemas.openxmlformats.org/officeDocument/2006/relationships/slide" Target="slides/slide597.xml"/><Relationship Id="rId845" Type="http://schemas.openxmlformats.org/officeDocument/2006/relationships/slide" Target="slides/slide839.xml"/><Relationship Id="rId840" Type="http://schemas.openxmlformats.org/officeDocument/2006/relationships/slide" Target="slides/slide834.xml"/><Relationship Id="rId839" Type="http://schemas.openxmlformats.org/officeDocument/2006/relationships/slide" Target="slides/slide833.xml"/><Relationship Id="rId838" Type="http://schemas.openxmlformats.org/officeDocument/2006/relationships/slide" Target="slides/slide832.xml"/><Relationship Id="rId833" Type="http://schemas.openxmlformats.org/officeDocument/2006/relationships/slide" Target="slides/slide827.xml"/><Relationship Id="rId832" Type="http://schemas.openxmlformats.org/officeDocument/2006/relationships/slide" Target="slides/slide826.xml"/><Relationship Id="rId831" Type="http://schemas.openxmlformats.org/officeDocument/2006/relationships/slide" Target="slides/slide825.xml"/><Relationship Id="rId830" Type="http://schemas.openxmlformats.org/officeDocument/2006/relationships/slide" Target="slides/slide824.xml"/><Relationship Id="rId837" Type="http://schemas.openxmlformats.org/officeDocument/2006/relationships/slide" Target="slides/slide831.xml"/><Relationship Id="rId836" Type="http://schemas.openxmlformats.org/officeDocument/2006/relationships/slide" Target="slides/slide830.xml"/><Relationship Id="rId835" Type="http://schemas.openxmlformats.org/officeDocument/2006/relationships/slide" Target="slides/slide829.xml"/><Relationship Id="rId834" Type="http://schemas.openxmlformats.org/officeDocument/2006/relationships/slide" Target="slides/slide828.xml"/><Relationship Id="rId1059" Type="http://schemas.openxmlformats.org/officeDocument/2006/relationships/slide" Target="slides/slide1053.xml"/><Relationship Id="rId228" Type="http://schemas.openxmlformats.org/officeDocument/2006/relationships/slide" Target="slides/slide222.xml"/><Relationship Id="rId227" Type="http://schemas.openxmlformats.org/officeDocument/2006/relationships/slide" Target="slides/slide221.xml"/><Relationship Id="rId469" Type="http://schemas.openxmlformats.org/officeDocument/2006/relationships/slide" Target="slides/slide463.xml"/><Relationship Id="rId226" Type="http://schemas.openxmlformats.org/officeDocument/2006/relationships/slide" Target="slides/slide220.xml"/><Relationship Id="rId468" Type="http://schemas.openxmlformats.org/officeDocument/2006/relationships/slide" Target="slides/slide462.xml"/><Relationship Id="rId225" Type="http://schemas.openxmlformats.org/officeDocument/2006/relationships/slide" Target="slides/slide219.xml"/><Relationship Id="rId467" Type="http://schemas.openxmlformats.org/officeDocument/2006/relationships/slide" Target="slides/slide461.xml"/><Relationship Id="rId229" Type="http://schemas.openxmlformats.org/officeDocument/2006/relationships/slide" Target="slides/slide223.xml"/><Relationship Id="rId1050" Type="http://schemas.openxmlformats.org/officeDocument/2006/relationships/slide" Target="slides/slide1044.xml"/><Relationship Id="rId220" Type="http://schemas.openxmlformats.org/officeDocument/2006/relationships/slide" Target="slides/slide214.xml"/><Relationship Id="rId462" Type="http://schemas.openxmlformats.org/officeDocument/2006/relationships/slide" Target="slides/slide456.xml"/><Relationship Id="rId1051" Type="http://schemas.openxmlformats.org/officeDocument/2006/relationships/slide" Target="slides/slide1045.xml"/><Relationship Id="rId461" Type="http://schemas.openxmlformats.org/officeDocument/2006/relationships/slide" Target="slides/slide455.xml"/><Relationship Id="rId1052" Type="http://schemas.openxmlformats.org/officeDocument/2006/relationships/slide" Target="slides/slide1046.xml"/><Relationship Id="rId460" Type="http://schemas.openxmlformats.org/officeDocument/2006/relationships/slide" Target="slides/slide454.xml"/><Relationship Id="rId1053" Type="http://schemas.openxmlformats.org/officeDocument/2006/relationships/slide" Target="slides/slide1047.xml"/><Relationship Id="rId1054" Type="http://schemas.openxmlformats.org/officeDocument/2006/relationships/slide" Target="slides/slide1048.xml"/><Relationship Id="rId224" Type="http://schemas.openxmlformats.org/officeDocument/2006/relationships/slide" Target="slides/slide218.xml"/><Relationship Id="rId466" Type="http://schemas.openxmlformats.org/officeDocument/2006/relationships/slide" Target="slides/slide460.xml"/><Relationship Id="rId1055" Type="http://schemas.openxmlformats.org/officeDocument/2006/relationships/slide" Target="slides/slide1049.xml"/><Relationship Id="rId223" Type="http://schemas.openxmlformats.org/officeDocument/2006/relationships/slide" Target="slides/slide217.xml"/><Relationship Id="rId465" Type="http://schemas.openxmlformats.org/officeDocument/2006/relationships/slide" Target="slides/slide459.xml"/><Relationship Id="rId1056" Type="http://schemas.openxmlformats.org/officeDocument/2006/relationships/slide" Target="slides/slide1050.xml"/><Relationship Id="rId222" Type="http://schemas.openxmlformats.org/officeDocument/2006/relationships/slide" Target="slides/slide216.xml"/><Relationship Id="rId464" Type="http://schemas.openxmlformats.org/officeDocument/2006/relationships/slide" Target="slides/slide458.xml"/><Relationship Id="rId1057" Type="http://schemas.openxmlformats.org/officeDocument/2006/relationships/slide" Target="slides/slide1051.xml"/><Relationship Id="rId221" Type="http://schemas.openxmlformats.org/officeDocument/2006/relationships/slide" Target="slides/slide215.xml"/><Relationship Id="rId463" Type="http://schemas.openxmlformats.org/officeDocument/2006/relationships/slide" Target="slides/slide457.xml"/><Relationship Id="rId1058" Type="http://schemas.openxmlformats.org/officeDocument/2006/relationships/slide" Target="slides/slide1052.xml"/><Relationship Id="rId1048" Type="http://schemas.openxmlformats.org/officeDocument/2006/relationships/slide" Target="slides/slide1042.xml"/><Relationship Id="rId1049" Type="http://schemas.openxmlformats.org/officeDocument/2006/relationships/slide" Target="slides/slide1043.xml"/><Relationship Id="rId217" Type="http://schemas.openxmlformats.org/officeDocument/2006/relationships/slide" Target="slides/slide211.xml"/><Relationship Id="rId459" Type="http://schemas.openxmlformats.org/officeDocument/2006/relationships/slide" Target="slides/slide453.xml"/><Relationship Id="rId216" Type="http://schemas.openxmlformats.org/officeDocument/2006/relationships/slide" Target="slides/slide210.xml"/><Relationship Id="rId458" Type="http://schemas.openxmlformats.org/officeDocument/2006/relationships/slide" Target="slides/slide452.xml"/><Relationship Id="rId215" Type="http://schemas.openxmlformats.org/officeDocument/2006/relationships/slide" Target="slides/slide209.xml"/><Relationship Id="rId457" Type="http://schemas.openxmlformats.org/officeDocument/2006/relationships/slide" Target="slides/slide451.xml"/><Relationship Id="rId699" Type="http://schemas.openxmlformats.org/officeDocument/2006/relationships/slide" Target="slides/slide693.xml"/><Relationship Id="rId214" Type="http://schemas.openxmlformats.org/officeDocument/2006/relationships/slide" Target="slides/slide208.xml"/><Relationship Id="rId456" Type="http://schemas.openxmlformats.org/officeDocument/2006/relationships/slide" Target="slides/slide450.xml"/><Relationship Id="rId698" Type="http://schemas.openxmlformats.org/officeDocument/2006/relationships/slide" Target="slides/slide692.xml"/><Relationship Id="rId219" Type="http://schemas.openxmlformats.org/officeDocument/2006/relationships/slide" Target="slides/slide213.xml"/><Relationship Id="rId218" Type="http://schemas.openxmlformats.org/officeDocument/2006/relationships/slide" Target="slides/slide212.xml"/><Relationship Id="rId451" Type="http://schemas.openxmlformats.org/officeDocument/2006/relationships/slide" Target="slides/slide445.xml"/><Relationship Id="rId693" Type="http://schemas.openxmlformats.org/officeDocument/2006/relationships/slide" Target="slides/slide687.xml"/><Relationship Id="rId1040" Type="http://schemas.openxmlformats.org/officeDocument/2006/relationships/slide" Target="slides/slide1034.xml"/><Relationship Id="rId450" Type="http://schemas.openxmlformats.org/officeDocument/2006/relationships/slide" Target="slides/slide444.xml"/><Relationship Id="rId692" Type="http://schemas.openxmlformats.org/officeDocument/2006/relationships/slide" Target="slides/slide686.xml"/><Relationship Id="rId1041" Type="http://schemas.openxmlformats.org/officeDocument/2006/relationships/slide" Target="slides/slide1035.xml"/><Relationship Id="rId691" Type="http://schemas.openxmlformats.org/officeDocument/2006/relationships/slide" Target="slides/slide685.xml"/><Relationship Id="rId1042" Type="http://schemas.openxmlformats.org/officeDocument/2006/relationships/slide" Target="slides/slide1036.xml"/><Relationship Id="rId690" Type="http://schemas.openxmlformats.org/officeDocument/2006/relationships/slide" Target="slides/slide684.xml"/><Relationship Id="rId1043" Type="http://schemas.openxmlformats.org/officeDocument/2006/relationships/slide" Target="slides/slide1037.xml"/><Relationship Id="rId213" Type="http://schemas.openxmlformats.org/officeDocument/2006/relationships/slide" Target="slides/slide207.xml"/><Relationship Id="rId455" Type="http://schemas.openxmlformats.org/officeDocument/2006/relationships/slide" Target="slides/slide449.xml"/><Relationship Id="rId697" Type="http://schemas.openxmlformats.org/officeDocument/2006/relationships/slide" Target="slides/slide691.xml"/><Relationship Id="rId1044" Type="http://schemas.openxmlformats.org/officeDocument/2006/relationships/slide" Target="slides/slide1038.xml"/><Relationship Id="rId212" Type="http://schemas.openxmlformats.org/officeDocument/2006/relationships/slide" Target="slides/slide206.xml"/><Relationship Id="rId454" Type="http://schemas.openxmlformats.org/officeDocument/2006/relationships/slide" Target="slides/slide448.xml"/><Relationship Id="rId696" Type="http://schemas.openxmlformats.org/officeDocument/2006/relationships/slide" Target="slides/slide690.xml"/><Relationship Id="rId1045" Type="http://schemas.openxmlformats.org/officeDocument/2006/relationships/slide" Target="slides/slide1039.xml"/><Relationship Id="rId211" Type="http://schemas.openxmlformats.org/officeDocument/2006/relationships/slide" Target="slides/slide205.xml"/><Relationship Id="rId453" Type="http://schemas.openxmlformats.org/officeDocument/2006/relationships/slide" Target="slides/slide447.xml"/><Relationship Id="rId695" Type="http://schemas.openxmlformats.org/officeDocument/2006/relationships/slide" Target="slides/slide689.xml"/><Relationship Id="rId1046" Type="http://schemas.openxmlformats.org/officeDocument/2006/relationships/slide" Target="slides/slide1040.xml"/><Relationship Id="rId210" Type="http://schemas.openxmlformats.org/officeDocument/2006/relationships/slide" Target="slides/slide204.xml"/><Relationship Id="rId452" Type="http://schemas.openxmlformats.org/officeDocument/2006/relationships/slide" Target="slides/slide446.xml"/><Relationship Id="rId694" Type="http://schemas.openxmlformats.org/officeDocument/2006/relationships/slide" Target="slides/slide688.xml"/><Relationship Id="rId1047" Type="http://schemas.openxmlformats.org/officeDocument/2006/relationships/slide" Target="slides/slide1041.xml"/><Relationship Id="rId491" Type="http://schemas.openxmlformats.org/officeDocument/2006/relationships/slide" Target="slides/slide485.xml"/><Relationship Id="rId490" Type="http://schemas.openxmlformats.org/officeDocument/2006/relationships/slide" Target="slides/slide484.xml"/><Relationship Id="rId249" Type="http://schemas.openxmlformats.org/officeDocument/2006/relationships/slide" Target="slides/slide243.xml"/><Relationship Id="rId248" Type="http://schemas.openxmlformats.org/officeDocument/2006/relationships/slide" Target="slides/slide242.xml"/><Relationship Id="rId247" Type="http://schemas.openxmlformats.org/officeDocument/2006/relationships/slide" Target="slides/slide241.xml"/><Relationship Id="rId489" Type="http://schemas.openxmlformats.org/officeDocument/2006/relationships/slide" Target="slides/slide483.xml"/><Relationship Id="rId1070" Type="http://schemas.openxmlformats.org/officeDocument/2006/relationships/slide" Target="slides/slide1064.xml"/><Relationship Id="rId1071" Type="http://schemas.openxmlformats.org/officeDocument/2006/relationships/slide" Target="slides/slide1065.xml"/><Relationship Id="rId1072" Type="http://schemas.openxmlformats.org/officeDocument/2006/relationships/slide" Target="slides/slide1066.xml"/><Relationship Id="rId242" Type="http://schemas.openxmlformats.org/officeDocument/2006/relationships/slide" Target="slides/slide236.xml"/><Relationship Id="rId484" Type="http://schemas.openxmlformats.org/officeDocument/2006/relationships/slide" Target="slides/slide478.xml"/><Relationship Id="rId1073" Type="http://schemas.openxmlformats.org/officeDocument/2006/relationships/slide" Target="slides/slide1067.xml"/><Relationship Id="rId241" Type="http://schemas.openxmlformats.org/officeDocument/2006/relationships/slide" Target="slides/slide235.xml"/><Relationship Id="rId483" Type="http://schemas.openxmlformats.org/officeDocument/2006/relationships/slide" Target="slides/slide477.xml"/><Relationship Id="rId1074" Type="http://schemas.openxmlformats.org/officeDocument/2006/relationships/slide" Target="slides/slide1068.xml"/><Relationship Id="rId240" Type="http://schemas.openxmlformats.org/officeDocument/2006/relationships/slide" Target="slides/slide234.xml"/><Relationship Id="rId482" Type="http://schemas.openxmlformats.org/officeDocument/2006/relationships/slide" Target="slides/slide476.xml"/><Relationship Id="rId1075" Type="http://schemas.openxmlformats.org/officeDocument/2006/relationships/slide" Target="slides/slide1069.xml"/><Relationship Id="rId481" Type="http://schemas.openxmlformats.org/officeDocument/2006/relationships/slide" Target="slides/slide475.xml"/><Relationship Id="rId1076" Type="http://schemas.openxmlformats.org/officeDocument/2006/relationships/slide" Target="slides/slide1070.xml"/><Relationship Id="rId246" Type="http://schemas.openxmlformats.org/officeDocument/2006/relationships/slide" Target="slides/slide240.xml"/><Relationship Id="rId488" Type="http://schemas.openxmlformats.org/officeDocument/2006/relationships/slide" Target="slides/slide482.xml"/><Relationship Id="rId1077" Type="http://schemas.openxmlformats.org/officeDocument/2006/relationships/slide" Target="slides/slide1071.xml"/><Relationship Id="rId245" Type="http://schemas.openxmlformats.org/officeDocument/2006/relationships/slide" Target="slides/slide239.xml"/><Relationship Id="rId487" Type="http://schemas.openxmlformats.org/officeDocument/2006/relationships/slide" Target="slides/slide481.xml"/><Relationship Id="rId1078" Type="http://schemas.openxmlformats.org/officeDocument/2006/relationships/slide" Target="slides/slide1072.xml"/><Relationship Id="rId244" Type="http://schemas.openxmlformats.org/officeDocument/2006/relationships/slide" Target="slides/slide238.xml"/><Relationship Id="rId486" Type="http://schemas.openxmlformats.org/officeDocument/2006/relationships/slide" Target="slides/slide480.xml"/><Relationship Id="rId1079" Type="http://schemas.openxmlformats.org/officeDocument/2006/relationships/slide" Target="slides/slide1073.xml"/><Relationship Id="rId243" Type="http://schemas.openxmlformats.org/officeDocument/2006/relationships/slide" Target="slides/slide237.xml"/><Relationship Id="rId485" Type="http://schemas.openxmlformats.org/officeDocument/2006/relationships/slide" Target="slides/slide479.xml"/><Relationship Id="rId480" Type="http://schemas.openxmlformats.org/officeDocument/2006/relationships/slide" Target="slides/slide474.xml"/><Relationship Id="rId239" Type="http://schemas.openxmlformats.org/officeDocument/2006/relationships/slide" Target="slides/slide233.xml"/><Relationship Id="rId238" Type="http://schemas.openxmlformats.org/officeDocument/2006/relationships/slide" Target="slides/slide232.xml"/><Relationship Id="rId237" Type="http://schemas.openxmlformats.org/officeDocument/2006/relationships/slide" Target="slides/slide231.xml"/><Relationship Id="rId479" Type="http://schemas.openxmlformats.org/officeDocument/2006/relationships/slide" Target="slides/slide473.xml"/><Relationship Id="rId236" Type="http://schemas.openxmlformats.org/officeDocument/2006/relationships/slide" Target="slides/slide230.xml"/><Relationship Id="rId478" Type="http://schemas.openxmlformats.org/officeDocument/2006/relationships/slide" Target="slides/slide472.xml"/><Relationship Id="rId1060" Type="http://schemas.openxmlformats.org/officeDocument/2006/relationships/slide" Target="slides/slide1054.xml"/><Relationship Id="rId1061" Type="http://schemas.openxmlformats.org/officeDocument/2006/relationships/slide" Target="slides/slide1055.xml"/><Relationship Id="rId231" Type="http://schemas.openxmlformats.org/officeDocument/2006/relationships/slide" Target="slides/slide225.xml"/><Relationship Id="rId473" Type="http://schemas.openxmlformats.org/officeDocument/2006/relationships/slide" Target="slides/slide467.xml"/><Relationship Id="rId1062" Type="http://schemas.openxmlformats.org/officeDocument/2006/relationships/slide" Target="slides/slide1056.xml"/><Relationship Id="rId230" Type="http://schemas.openxmlformats.org/officeDocument/2006/relationships/slide" Target="slides/slide224.xml"/><Relationship Id="rId472" Type="http://schemas.openxmlformats.org/officeDocument/2006/relationships/slide" Target="slides/slide466.xml"/><Relationship Id="rId1063" Type="http://schemas.openxmlformats.org/officeDocument/2006/relationships/slide" Target="slides/slide1057.xml"/><Relationship Id="rId471" Type="http://schemas.openxmlformats.org/officeDocument/2006/relationships/slide" Target="slides/slide465.xml"/><Relationship Id="rId1064" Type="http://schemas.openxmlformats.org/officeDocument/2006/relationships/slide" Target="slides/slide1058.xml"/><Relationship Id="rId470" Type="http://schemas.openxmlformats.org/officeDocument/2006/relationships/slide" Target="slides/slide464.xml"/><Relationship Id="rId1065" Type="http://schemas.openxmlformats.org/officeDocument/2006/relationships/slide" Target="slides/slide1059.xml"/><Relationship Id="rId235" Type="http://schemas.openxmlformats.org/officeDocument/2006/relationships/slide" Target="slides/slide229.xml"/><Relationship Id="rId477" Type="http://schemas.openxmlformats.org/officeDocument/2006/relationships/slide" Target="slides/slide471.xml"/><Relationship Id="rId1066" Type="http://schemas.openxmlformats.org/officeDocument/2006/relationships/slide" Target="slides/slide1060.xml"/><Relationship Id="rId234" Type="http://schemas.openxmlformats.org/officeDocument/2006/relationships/slide" Target="slides/slide228.xml"/><Relationship Id="rId476" Type="http://schemas.openxmlformats.org/officeDocument/2006/relationships/slide" Target="slides/slide470.xml"/><Relationship Id="rId1067" Type="http://schemas.openxmlformats.org/officeDocument/2006/relationships/slide" Target="slides/slide1061.xml"/><Relationship Id="rId233" Type="http://schemas.openxmlformats.org/officeDocument/2006/relationships/slide" Target="slides/slide227.xml"/><Relationship Id="rId475" Type="http://schemas.openxmlformats.org/officeDocument/2006/relationships/slide" Target="slides/slide469.xml"/><Relationship Id="rId1068" Type="http://schemas.openxmlformats.org/officeDocument/2006/relationships/slide" Target="slides/slide1062.xml"/><Relationship Id="rId232" Type="http://schemas.openxmlformats.org/officeDocument/2006/relationships/slide" Target="slides/slide226.xml"/><Relationship Id="rId474" Type="http://schemas.openxmlformats.org/officeDocument/2006/relationships/slide" Target="slides/slide468.xml"/><Relationship Id="rId1069" Type="http://schemas.openxmlformats.org/officeDocument/2006/relationships/slide" Target="slides/slide1063.xml"/><Relationship Id="rId1015" Type="http://schemas.openxmlformats.org/officeDocument/2006/relationships/slide" Target="slides/slide1009.xml"/><Relationship Id="rId1016" Type="http://schemas.openxmlformats.org/officeDocument/2006/relationships/slide" Target="slides/slide1010.xml"/><Relationship Id="rId1017" Type="http://schemas.openxmlformats.org/officeDocument/2006/relationships/slide" Target="slides/slide1011.xml"/><Relationship Id="rId1018" Type="http://schemas.openxmlformats.org/officeDocument/2006/relationships/slide" Target="slides/slide1012.xml"/><Relationship Id="rId1019" Type="http://schemas.openxmlformats.org/officeDocument/2006/relationships/slide" Target="slides/slide1013.xml"/><Relationship Id="rId426" Type="http://schemas.openxmlformats.org/officeDocument/2006/relationships/slide" Target="slides/slide420.xml"/><Relationship Id="rId668" Type="http://schemas.openxmlformats.org/officeDocument/2006/relationships/slide" Target="slides/slide662.xml"/><Relationship Id="rId425" Type="http://schemas.openxmlformats.org/officeDocument/2006/relationships/slide" Target="slides/slide419.xml"/><Relationship Id="rId667" Type="http://schemas.openxmlformats.org/officeDocument/2006/relationships/slide" Target="slides/slide661.xml"/><Relationship Id="rId424" Type="http://schemas.openxmlformats.org/officeDocument/2006/relationships/slide" Target="slides/slide418.xml"/><Relationship Id="rId666" Type="http://schemas.openxmlformats.org/officeDocument/2006/relationships/slide" Target="slides/slide660.xml"/><Relationship Id="rId423" Type="http://schemas.openxmlformats.org/officeDocument/2006/relationships/slide" Target="slides/slide417.xml"/><Relationship Id="rId665" Type="http://schemas.openxmlformats.org/officeDocument/2006/relationships/slide" Target="slides/slide659.xml"/><Relationship Id="rId429" Type="http://schemas.openxmlformats.org/officeDocument/2006/relationships/slide" Target="slides/slide423.xml"/><Relationship Id="rId428" Type="http://schemas.openxmlformats.org/officeDocument/2006/relationships/slide" Target="slides/slide422.xml"/><Relationship Id="rId427" Type="http://schemas.openxmlformats.org/officeDocument/2006/relationships/slide" Target="slides/slide421.xml"/><Relationship Id="rId669" Type="http://schemas.openxmlformats.org/officeDocument/2006/relationships/slide" Target="slides/slide663.xml"/><Relationship Id="rId660" Type="http://schemas.openxmlformats.org/officeDocument/2006/relationships/slide" Target="slides/slide654.xml"/><Relationship Id="rId1010" Type="http://schemas.openxmlformats.org/officeDocument/2006/relationships/slide" Target="slides/slide1004.xml"/><Relationship Id="rId422" Type="http://schemas.openxmlformats.org/officeDocument/2006/relationships/slide" Target="slides/slide416.xml"/><Relationship Id="rId664" Type="http://schemas.openxmlformats.org/officeDocument/2006/relationships/slide" Target="slides/slide658.xml"/><Relationship Id="rId1011" Type="http://schemas.openxmlformats.org/officeDocument/2006/relationships/slide" Target="slides/slide1005.xml"/><Relationship Id="rId421" Type="http://schemas.openxmlformats.org/officeDocument/2006/relationships/slide" Target="slides/slide415.xml"/><Relationship Id="rId663" Type="http://schemas.openxmlformats.org/officeDocument/2006/relationships/slide" Target="slides/slide657.xml"/><Relationship Id="rId1012" Type="http://schemas.openxmlformats.org/officeDocument/2006/relationships/slide" Target="slides/slide1006.xml"/><Relationship Id="rId420" Type="http://schemas.openxmlformats.org/officeDocument/2006/relationships/slide" Target="slides/slide414.xml"/><Relationship Id="rId662" Type="http://schemas.openxmlformats.org/officeDocument/2006/relationships/slide" Target="slides/slide656.xml"/><Relationship Id="rId1013" Type="http://schemas.openxmlformats.org/officeDocument/2006/relationships/slide" Target="slides/slide1007.xml"/><Relationship Id="rId661" Type="http://schemas.openxmlformats.org/officeDocument/2006/relationships/slide" Target="slides/slide655.xml"/><Relationship Id="rId1014" Type="http://schemas.openxmlformats.org/officeDocument/2006/relationships/slide" Target="slides/slide1008.xml"/><Relationship Id="rId1004" Type="http://schemas.openxmlformats.org/officeDocument/2006/relationships/slide" Target="slides/slide998.xml"/><Relationship Id="rId1005" Type="http://schemas.openxmlformats.org/officeDocument/2006/relationships/slide" Target="slides/slide999.xml"/><Relationship Id="rId1006" Type="http://schemas.openxmlformats.org/officeDocument/2006/relationships/slide" Target="slides/slide1000.xml"/><Relationship Id="rId1007" Type="http://schemas.openxmlformats.org/officeDocument/2006/relationships/slide" Target="slides/slide1001.xml"/><Relationship Id="rId1008" Type="http://schemas.openxmlformats.org/officeDocument/2006/relationships/slide" Target="slides/slide1002.xml"/><Relationship Id="rId1009" Type="http://schemas.openxmlformats.org/officeDocument/2006/relationships/slide" Target="slides/slide1003.xml"/><Relationship Id="rId415" Type="http://schemas.openxmlformats.org/officeDocument/2006/relationships/slide" Target="slides/slide409.xml"/><Relationship Id="rId657" Type="http://schemas.openxmlformats.org/officeDocument/2006/relationships/slide" Target="slides/slide651.xml"/><Relationship Id="rId899" Type="http://schemas.openxmlformats.org/officeDocument/2006/relationships/slide" Target="slides/slide893.xml"/><Relationship Id="rId414" Type="http://schemas.openxmlformats.org/officeDocument/2006/relationships/slide" Target="slides/slide408.xml"/><Relationship Id="rId656" Type="http://schemas.openxmlformats.org/officeDocument/2006/relationships/slide" Target="slides/slide650.xml"/><Relationship Id="rId898" Type="http://schemas.openxmlformats.org/officeDocument/2006/relationships/slide" Target="slides/slide892.xml"/><Relationship Id="rId413" Type="http://schemas.openxmlformats.org/officeDocument/2006/relationships/slide" Target="slides/slide407.xml"/><Relationship Id="rId655" Type="http://schemas.openxmlformats.org/officeDocument/2006/relationships/slide" Target="slides/slide649.xml"/><Relationship Id="rId897" Type="http://schemas.openxmlformats.org/officeDocument/2006/relationships/slide" Target="slides/slide891.xml"/><Relationship Id="rId412" Type="http://schemas.openxmlformats.org/officeDocument/2006/relationships/slide" Target="slides/slide406.xml"/><Relationship Id="rId654" Type="http://schemas.openxmlformats.org/officeDocument/2006/relationships/slide" Target="slides/slide648.xml"/><Relationship Id="rId896" Type="http://schemas.openxmlformats.org/officeDocument/2006/relationships/slide" Target="slides/slide890.xml"/><Relationship Id="rId419" Type="http://schemas.openxmlformats.org/officeDocument/2006/relationships/slide" Target="slides/slide413.xml"/><Relationship Id="rId418" Type="http://schemas.openxmlformats.org/officeDocument/2006/relationships/slide" Target="slides/slide412.xml"/><Relationship Id="rId417" Type="http://schemas.openxmlformats.org/officeDocument/2006/relationships/slide" Target="slides/slide411.xml"/><Relationship Id="rId659" Type="http://schemas.openxmlformats.org/officeDocument/2006/relationships/slide" Target="slides/slide653.xml"/><Relationship Id="rId416" Type="http://schemas.openxmlformats.org/officeDocument/2006/relationships/slide" Target="slides/slide410.xml"/><Relationship Id="rId658" Type="http://schemas.openxmlformats.org/officeDocument/2006/relationships/slide" Target="slides/slide652.xml"/><Relationship Id="rId891" Type="http://schemas.openxmlformats.org/officeDocument/2006/relationships/slide" Target="slides/slide885.xml"/><Relationship Id="rId890" Type="http://schemas.openxmlformats.org/officeDocument/2006/relationships/slide" Target="slides/slide884.xml"/><Relationship Id="rId411" Type="http://schemas.openxmlformats.org/officeDocument/2006/relationships/slide" Target="slides/slide405.xml"/><Relationship Id="rId653" Type="http://schemas.openxmlformats.org/officeDocument/2006/relationships/slide" Target="slides/slide647.xml"/><Relationship Id="rId895" Type="http://schemas.openxmlformats.org/officeDocument/2006/relationships/slide" Target="slides/slide889.xml"/><Relationship Id="rId1000" Type="http://schemas.openxmlformats.org/officeDocument/2006/relationships/slide" Target="slides/slide994.xml"/><Relationship Id="rId410" Type="http://schemas.openxmlformats.org/officeDocument/2006/relationships/slide" Target="slides/slide404.xml"/><Relationship Id="rId652" Type="http://schemas.openxmlformats.org/officeDocument/2006/relationships/slide" Target="slides/slide646.xml"/><Relationship Id="rId894" Type="http://schemas.openxmlformats.org/officeDocument/2006/relationships/slide" Target="slides/slide888.xml"/><Relationship Id="rId1001" Type="http://schemas.openxmlformats.org/officeDocument/2006/relationships/slide" Target="slides/slide995.xml"/><Relationship Id="rId651" Type="http://schemas.openxmlformats.org/officeDocument/2006/relationships/slide" Target="slides/slide645.xml"/><Relationship Id="rId893" Type="http://schemas.openxmlformats.org/officeDocument/2006/relationships/slide" Target="slides/slide887.xml"/><Relationship Id="rId1002" Type="http://schemas.openxmlformats.org/officeDocument/2006/relationships/slide" Target="slides/slide996.xml"/><Relationship Id="rId650" Type="http://schemas.openxmlformats.org/officeDocument/2006/relationships/slide" Target="slides/slide644.xml"/><Relationship Id="rId892" Type="http://schemas.openxmlformats.org/officeDocument/2006/relationships/slide" Target="slides/slide886.xml"/><Relationship Id="rId1003" Type="http://schemas.openxmlformats.org/officeDocument/2006/relationships/slide" Target="slides/slide997.xml"/><Relationship Id="rId1037" Type="http://schemas.openxmlformats.org/officeDocument/2006/relationships/slide" Target="slides/slide1031.xml"/><Relationship Id="rId1038" Type="http://schemas.openxmlformats.org/officeDocument/2006/relationships/slide" Target="slides/slide1032.xml"/><Relationship Id="rId1039" Type="http://schemas.openxmlformats.org/officeDocument/2006/relationships/slide" Target="slides/slide1033.xml"/><Relationship Id="rId206" Type="http://schemas.openxmlformats.org/officeDocument/2006/relationships/slide" Target="slides/slide200.xml"/><Relationship Id="rId448" Type="http://schemas.openxmlformats.org/officeDocument/2006/relationships/slide" Target="slides/slide442.xml"/><Relationship Id="rId205" Type="http://schemas.openxmlformats.org/officeDocument/2006/relationships/slide" Target="slides/slide199.xml"/><Relationship Id="rId447" Type="http://schemas.openxmlformats.org/officeDocument/2006/relationships/slide" Target="slides/slide441.xml"/><Relationship Id="rId689" Type="http://schemas.openxmlformats.org/officeDocument/2006/relationships/slide" Target="slides/slide683.xml"/><Relationship Id="rId204" Type="http://schemas.openxmlformats.org/officeDocument/2006/relationships/slide" Target="slides/slide198.xml"/><Relationship Id="rId446" Type="http://schemas.openxmlformats.org/officeDocument/2006/relationships/slide" Target="slides/slide440.xml"/><Relationship Id="rId688" Type="http://schemas.openxmlformats.org/officeDocument/2006/relationships/slide" Target="slides/slide682.xml"/><Relationship Id="rId203" Type="http://schemas.openxmlformats.org/officeDocument/2006/relationships/slide" Target="slides/slide197.xml"/><Relationship Id="rId445" Type="http://schemas.openxmlformats.org/officeDocument/2006/relationships/slide" Target="slides/slide439.xml"/><Relationship Id="rId687" Type="http://schemas.openxmlformats.org/officeDocument/2006/relationships/slide" Target="slides/slide681.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449" Type="http://schemas.openxmlformats.org/officeDocument/2006/relationships/slide" Target="slides/slide443.xml"/><Relationship Id="rId440" Type="http://schemas.openxmlformats.org/officeDocument/2006/relationships/slide" Target="slides/slide434.xml"/><Relationship Id="rId682" Type="http://schemas.openxmlformats.org/officeDocument/2006/relationships/slide" Target="slides/slide676.xml"/><Relationship Id="rId681" Type="http://schemas.openxmlformats.org/officeDocument/2006/relationships/slide" Target="slides/slide675.xml"/><Relationship Id="rId1030" Type="http://schemas.openxmlformats.org/officeDocument/2006/relationships/slide" Target="slides/slide1024.xml"/><Relationship Id="rId680" Type="http://schemas.openxmlformats.org/officeDocument/2006/relationships/slide" Target="slides/slide674.xml"/><Relationship Id="rId1031" Type="http://schemas.openxmlformats.org/officeDocument/2006/relationships/slide" Target="slides/slide1025.xml"/><Relationship Id="rId1032" Type="http://schemas.openxmlformats.org/officeDocument/2006/relationships/slide" Target="slides/slide1026.xml"/><Relationship Id="rId202" Type="http://schemas.openxmlformats.org/officeDocument/2006/relationships/slide" Target="slides/slide196.xml"/><Relationship Id="rId444" Type="http://schemas.openxmlformats.org/officeDocument/2006/relationships/slide" Target="slides/slide438.xml"/><Relationship Id="rId686" Type="http://schemas.openxmlformats.org/officeDocument/2006/relationships/slide" Target="slides/slide680.xml"/><Relationship Id="rId1033" Type="http://schemas.openxmlformats.org/officeDocument/2006/relationships/slide" Target="slides/slide1027.xml"/><Relationship Id="rId201" Type="http://schemas.openxmlformats.org/officeDocument/2006/relationships/slide" Target="slides/slide195.xml"/><Relationship Id="rId443" Type="http://schemas.openxmlformats.org/officeDocument/2006/relationships/slide" Target="slides/slide437.xml"/><Relationship Id="rId685" Type="http://schemas.openxmlformats.org/officeDocument/2006/relationships/slide" Target="slides/slide679.xml"/><Relationship Id="rId1034" Type="http://schemas.openxmlformats.org/officeDocument/2006/relationships/slide" Target="slides/slide1028.xml"/><Relationship Id="rId200" Type="http://schemas.openxmlformats.org/officeDocument/2006/relationships/slide" Target="slides/slide194.xml"/><Relationship Id="rId442" Type="http://schemas.openxmlformats.org/officeDocument/2006/relationships/slide" Target="slides/slide436.xml"/><Relationship Id="rId684" Type="http://schemas.openxmlformats.org/officeDocument/2006/relationships/slide" Target="slides/slide678.xml"/><Relationship Id="rId1035" Type="http://schemas.openxmlformats.org/officeDocument/2006/relationships/slide" Target="slides/slide1029.xml"/><Relationship Id="rId441" Type="http://schemas.openxmlformats.org/officeDocument/2006/relationships/slide" Target="slides/slide435.xml"/><Relationship Id="rId683" Type="http://schemas.openxmlformats.org/officeDocument/2006/relationships/slide" Target="slides/slide677.xml"/><Relationship Id="rId1036" Type="http://schemas.openxmlformats.org/officeDocument/2006/relationships/slide" Target="slides/slide1030.xml"/><Relationship Id="rId1026" Type="http://schemas.openxmlformats.org/officeDocument/2006/relationships/slide" Target="slides/slide1020.xml"/><Relationship Id="rId1027" Type="http://schemas.openxmlformats.org/officeDocument/2006/relationships/slide" Target="slides/slide1021.xml"/><Relationship Id="rId1028" Type="http://schemas.openxmlformats.org/officeDocument/2006/relationships/slide" Target="slides/slide1022.xml"/><Relationship Id="rId1029" Type="http://schemas.openxmlformats.org/officeDocument/2006/relationships/slide" Target="slides/slide1023.xml"/><Relationship Id="rId437" Type="http://schemas.openxmlformats.org/officeDocument/2006/relationships/slide" Target="slides/slide431.xml"/><Relationship Id="rId679" Type="http://schemas.openxmlformats.org/officeDocument/2006/relationships/slide" Target="slides/slide673.xml"/><Relationship Id="rId436" Type="http://schemas.openxmlformats.org/officeDocument/2006/relationships/slide" Target="slides/slide430.xml"/><Relationship Id="rId678" Type="http://schemas.openxmlformats.org/officeDocument/2006/relationships/slide" Target="slides/slide672.xml"/><Relationship Id="rId435" Type="http://schemas.openxmlformats.org/officeDocument/2006/relationships/slide" Target="slides/slide429.xml"/><Relationship Id="rId677" Type="http://schemas.openxmlformats.org/officeDocument/2006/relationships/slide" Target="slides/slide671.xml"/><Relationship Id="rId434" Type="http://schemas.openxmlformats.org/officeDocument/2006/relationships/slide" Target="slides/slide428.xml"/><Relationship Id="rId676" Type="http://schemas.openxmlformats.org/officeDocument/2006/relationships/slide" Target="slides/slide670.xml"/><Relationship Id="rId439" Type="http://schemas.openxmlformats.org/officeDocument/2006/relationships/slide" Target="slides/slide433.xml"/><Relationship Id="rId438" Type="http://schemas.openxmlformats.org/officeDocument/2006/relationships/slide" Target="slides/slide432.xml"/><Relationship Id="rId671" Type="http://schemas.openxmlformats.org/officeDocument/2006/relationships/slide" Target="slides/slide665.xml"/><Relationship Id="rId670" Type="http://schemas.openxmlformats.org/officeDocument/2006/relationships/slide" Target="slides/slide664.xml"/><Relationship Id="rId1020" Type="http://schemas.openxmlformats.org/officeDocument/2006/relationships/slide" Target="slides/slide1014.xml"/><Relationship Id="rId1021" Type="http://schemas.openxmlformats.org/officeDocument/2006/relationships/slide" Target="slides/slide1015.xml"/><Relationship Id="rId433" Type="http://schemas.openxmlformats.org/officeDocument/2006/relationships/slide" Target="slides/slide427.xml"/><Relationship Id="rId675" Type="http://schemas.openxmlformats.org/officeDocument/2006/relationships/slide" Target="slides/slide669.xml"/><Relationship Id="rId1022" Type="http://schemas.openxmlformats.org/officeDocument/2006/relationships/slide" Target="slides/slide1016.xml"/><Relationship Id="rId432" Type="http://schemas.openxmlformats.org/officeDocument/2006/relationships/slide" Target="slides/slide426.xml"/><Relationship Id="rId674" Type="http://schemas.openxmlformats.org/officeDocument/2006/relationships/slide" Target="slides/slide668.xml"/><Relationship Id="rId1023" Type="http://schemas.openxmlformats.org/officeDocument/2006/relationships/slide" Target="slides/slide1017.xml"/><Relationship Id="rId431" Type="http://schemas.openxmlformats.org/officeDocument/2006/relationships/slide" Target="slides/slide425.xml"/><Relationship Id="rId673" Type="http://schemas.openxmlformats.org/officeDocument/2006/relationships/slide" Target="slides/slide667.xml"/><Relationship Id="rId1024" Type="http://schemas.openxmlformats.org/officeDocument/2006/relationships/slide" Target="slides/slide1018.xml"/><Relationship Id="rId430" Type="http://schemas.openxmlformats.org/officeDocument/2006/relationships/slide" Target="slides/slide424.xml"/><Relationship Id="rId672" Type="http://schemas.openxmlformats.org/officeDocument/2006/relationships/slide" Target="slides/slide666.xml"/><Relationship Id="rId1025" Type="http://schemas.openxmlformats.org/officeDocument/2006/relationships/slide" Target="slides/slide10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36" name="Shape 2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0" name="Shape 1220"/>
        <p:cNvGrpSpPr/>
        <p:nvPr/>
      </p:nvGrpSpPr>
      <p:grpSpPr>
        <a:xfrm>
          <a:off x="0" y="0"/>
          <a:ext cx="0" cy="0"/>
          <a:chOff x="0" y="0"/>
          <a:chExt cx="0" cy="0"/>
        </a:xfrm>
      </p:grpSpPr>
      <p:sp>
        <p:nvSpPr>
          <p:cNvPr id="1221" name="Shape 122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222" name="Shape 122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64" name="Shape 10564"/>
        <p:cNvGrpSpPr/>
        <p:nvPr/>
      </p:nvGrpSpPr>
      <p:grpSpPr>
        <a:xfrm>
          <a:off x="0" y="0"/>
          <a:ext cx="0" cy="0"/>
          <a:chOff x="0" y="0"/>
          <a:chExt cx="0" cy="0"/>
        </a:xfrm>
      </p:grpSpPr>
      <p:sp>
        <p:nvSpPr>
          <p:cNvPr id="10565" name="Shape 1056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566" name="Shape 105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82" name="Shape 10582"/>
        <p:cNvGrpSpPr/>
        <p:nvPr/>
      </p:nvGrpSpPr>
      <p:grpSpPr>
        <a:xfrm>
          <a:off x="0" y="0"/>
          <a:ext cx="0" cy="0"/>
          <a:chOff x="0" y="0"/>
          <a:chExt cx="0" cy="0"/>
        </a:xfrm>
      </p:grpSpPr>
      <p:sp>
        <p:nvSpPr>
          <p:cNvPr id="10583" name="Shape 1058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584" name="Shape 105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99" name="Shape 10599"/>
        <p:cNvGrpSpPr/>
        <p:nvPr/>
      </p:nvGrpSpPr>
      <p:grpSpPr>
        <a:xfrm>
          <a:off x="0" y="0"/>
          <a:ext cx="0" cy="0"/>
          <a:chOff x="0" y="0"/>
          <a:chExt cx="0" cy="0"/>
        </a:xfrm>
      </p:grpSpPr>
      <p:sp>
        <p:nvSpPr>
          <p:cNvPr id="10600" name="Shape 1060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601" name="Shape 1060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16" name="Shape 10616"/>
        <p:cNvGrpSpPr/>
        <p:nvPr/>
      </p:nvGrpSpPr>
      <p:grpSpPr>
        <a:xfrm>
          <a:off x="0" y="0"/>
          <a:ext cx="0" cy="0"/>
          <a:chOff x="0" y="0"/>
          <a:chExt cx="0" cy="0"/>
        </a:xfrm>
      </p:grpSpPr>
      <p:sp>
        <p:nvSpPr>
          <p:cNvPr id="10617" name="Shape 1061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618" name="Shape 106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33" name="Shape 10633"/>
        <p:cNvGrpSpPr/>
        <p:nvPr/>
      </p:nvGrpSpPr>
      <p:grpSpPr>
        <a:xfrm>
          <a:off x="0" y="0"/>
          <a:ext cx="0" cy="0"/>
          <a:chOff x="0" y="0"/>
          <a:chExt cx="0" cy="0"/>
        </a:xfrm>
      </p:grpSpPr>
      <p:sp>
        <p:nvSpPr>
          <p:cNvPr id="10634" name="Shape 1063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635" name="Shape 106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50" name="Shape 10650"/>
        <p:cNvGrpSpPr/>
        <p:nvPr/>
      </p:nvGrpSpPr>
      <p:grpSpPr>
        <a:xfrm>
          <a:off x="0" y="0"/>
          <a:ext cx="0" cy="0"/>
          <a:chOff x="0" y="0"/>
          <a:chExt cx="0" cy="0"/>
        </a:xfrm>
      </p:grpSpPr>
      <p:sp>
        <p:nvSpPr>
          <p:cNvPr id="10651" name="Shape 1065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652" name="Shape 106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67" name="Shape 10667"/>
        <p:cNvGrpSpPr/>
        <p:nvPr/>
      </p:nvGrpSpPr>
      <p:grpSpPr>
        <a:xfrm>
          <a:off x="0" y="0"/>
          <a:ext cx="0" cy="0"/>
          <a:chOff x="0" y="0"/>
          <a:chExt cx="0" cy="0"/>
        </a:xfrm>
      </p:grpSpPr>
      <p:sp>
        <p:nvSpPr>
          <p:cNvPr id="10668" name="Shape 1066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669" name="Shape 106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84" name="Shape 10684"/>
        <p:cNvGrpSpPr/>
        <p:nvPr/>
      </p:nvGrpSpPr>
      <p:grpSpPr>
        <a:xfrm>
          <a:off x="0" y="0"/>
          <a:ext cx="0" cy="0"/>
          <a:chOff x="0" y="0"/>
          <a:chExt cx="0" cy="0"/>
        </a:xfrm>
      </p:grpSpPr>
      <p:sp>
        <p:nvSpPr>
          <p:cNvPr id="10685" name="Shape 1068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686" name="Shape 106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01" name="Shape 10701"/>
        <p:cNvGrpSpPr/>
        <p:nvPr/>
      </p:nvGrpSpPr>
      <p:grpSpPr>
        <a:xfrm>
          <a:off x="0" y="0"/>
          <a:ext cx="0" cy="0"/>
          <a:chOff x="0" y="0"/>
          <a:chExt cx="0" cy="0"/>
        </a:xfrm>
      </p:grpSpPr>
      <p:sp>
        <p:nvSpPr>
          <p:cNvPr id="10702" name="Shape 1070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703" name="Shape 1070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06" name="Shape 10706"/>
        <p:cNvGrpSpPr/>
        <p:nvPr/>
      </p:nvGrpSpPr>
      <p:grpSpPr>
        <a:xfrm>
          <a:off x="0" y="0"/>
          <a:ext cx="0" cy="0"/>
          <a:chOff x="0" y="0"/>
          <a:chExt cx="0" cy="0"/>
        </a:xfrm>
      </p:grpSpPr>
      <p:sp>
        <p:nvSpPr>
          <p:cNvPr id="10707" name="Shape 1070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708" name="Shape 1070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5" name="Shape 1225"/>
        <p:cNvGrpSpPr/>
        <p:nvPr/>
      </p:nvGrpSpPr>
      <p:grpSpPr>
        <a:xfrm>
          <a:off x="0" y="0"/>
          <a:ext cx="0" cy="0"/>
          <a:chOff x="0" y="0"/>
          <a:chExt cx="0" cy="0"/>
        </a:xfrm>
      </p:grpSpPr>
      <p:sp>
        <p:nvSpPr>
          <p:cNvPr id="1226" name="Shape 122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227" name="Shape 122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11" name="Shape 10711"/>
        <p:cNvGrpSpPr/>
        <p:nvPr/>
      </p:nvGrpSpPr>
      <p:grpSpPr>
        <a:xfrm>
          <a:off x="0" y="0"/>
          <a:ext cx="0" cy="0"/>
          <a:chOff x="0" y="0"/>
          <a:chExt cx="0" cy="0"/>
        </a:xfrm>
      </p:grpSpPr>
      <p:sp>
        <p:nvSpPr>
          <p:cNvPr id="10712" name="Shape 1071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713" name="Shape 1071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16" name="Shape 10716"/>
        <p:cNvGrpSpPr/>
        <p:nvPr/>
      </p:nvGrpSpPr>
      <p:grpSpPr>
        <a:xfrm>
          <a:off x="0" y="0"/>
          <a:ext cx="0" cy="0"/>
          <a:chOff x="0" y="0"/>
          <a:chExt cx="0" cy="0"/>
        </a:xfrm>
      </p:grpSpPr>
      <p:sp>
        <p:nvSpPr>
          <p:cNvPr id="10717" name="Shape 1071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718" name="Shape 1071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21" name="Shape 10721"/>
        <p:cNvGrpSpPr/>
        <p:nvPr/>
      </p:nvGrpSpPr>
      <p:grpSpPr>
        <a:xfrm>
          <a:off x="0" y="0"/>
          <a:ext cx="0" cy="0"/>
          <a:chOff x="0" y="0"/>
          <a:chExt cx="0" cy="0"/>
        </a:xfrm>
      </p:grpSpPr>
      <p:sp>
        <p:nvSpPr>
          <p:cNvPr id="10722" name="Shape 1072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723" name="Shape 1072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26" name="Shape 10726"/>
        <p:cNvGrpSpPr/>
        <p:nvPr/>
      </p:nvGrpSpPr>
      <p:grpSpPr>
        <a:xfrm>
          <a:off x="0" y="0"/>
          <a:ext cx="0" cy="0"/>
          <a:chOff x="0" y="0"/>
          <a:chExt cx="0" cy="0"/>
        </a:xfrm>
      </p:grpSpPr>
      <p:sp>
        <p:nvSpPr>
          <p:cNvPr id="10727" name="Shape 1072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728" name="Shape 1072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31" name="Shape 10731"/>
        <p:cNvGrpSpPr/>
        <p:nvPr/>
      </p:nvGrpSpPr>
      <p:grpSpPr>
        <a:xfrm>
          <a:off x="0" y="0"/>
          <a:ext cx="0" cy="0"/>
          <a:chOff x="0" y="0"/>
          <a:chExt cx="0" cy="0"/>
        </a:xfrm>
      </p:grpSpPr>
      <p:sp>
        <p:nvSpPr>
          <p:cNvPr id="10732" name="Shape 1073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733" name="Shape 1073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36" name="Shape 10736"/>
        <p:cNvGrpSpPr/>
        <p:nvPr/>
      </p:nvGrpSpPr>
      <p:grpSpPr>
        <a:xfrm>
          <a:off x="0" y="0"/>
          <a:ext cx="0" cy="0"/>
          <a:chOff x="0" y="0"/>
          <a:chExt cx="0" cy="0"/>
        </a:xfrm>
      </p:grpSpPr>
      <p:sp>
        <p:nvSpPr>
          <p:cNvPr id="10737" name="Shape 1073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738" name="Shape 1073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41" name="Shape 10741"/>
        <p:cNvGrpSpPr/>
        <p:nvPr/>
      </p:nvGrpSpPr>
      <p:grpSpPr>
        <a:xfrm>
          <a:off x="0" y="0"/>
          <a:ext cx="0" cy="0"/>
          <a:chOff x="0" y="0"/>
          <a:chExt cx="0" cy="0"/>
        </a:xfrm>
      </p:grpSpPr>
      <p:sp>
        <p:nvSpPr>
          <p:cNvPr id="10742" name="Shape 1074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743" name="Shape 1074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46" name="Shape 10746"/>
        <p:cNvGrpSpPr/>
        <p:nvPr/>
      </p:nvGrpSpPr>
      <p:grpSpPr>
        <a:xfrm>
          <a:off x="0" y="0"/>
          <a:ext cx="0" cy="0"/>
          <a:chOff x="0" y="0"/>
          <a:chExt cx="0" cy="0"/>
        </a:xfrm>
      </p:grpSpPr>
      <p:sp>
        <p:nvSpPr>
          <p:cNvPr id="10747" name="Shape 1074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748" name="Shape 1074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51" name="Shape 10751"/>
        <p:cNvGrpSpPr/>
        <p:nvPr/>
      </p:nvGrpSpPr>
      <p:grpSpPr>
        <a:xfrm>
          <a:off x="0" y="0"/>
          <a:ext cx="0" cy="0"/>
          <a:chOff x="0" y="0"/>
          <a:chExt cx="0" cy="0"/>
        </a:xfrm>
      </p:grpSpPr>
      <p:sp>
        <p:nvSpPr>
          <p:cNvPr id="10752" name="Shape 1075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753" name="Shape 1075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56" name="Shape 10756"/>
        <p:cNvGrpSpPr/>
        <p:nvPr/>
      </p:nvGrpSpPr>
      <p:grpSpPr>
        <a:xfrm>
          <a:off x="0" y="0"/>
          <a:ext cx="0" cy="0"/>
          <a:chOff x="0" y="0"/>
          <a:chExt cx="0" cy="0"/>
        </a:xfrm>
      </p:grpSpPr>
      <p:sp>
        <p:nvSpPr>
          <p:cNvPr id="10757" name="Shape 1075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758" name="Shape 1075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0" name="Shape 1230"/>
        <p:cNvGrpSpPr/>
        <p:nvPr/>
      </p:nvGrpSpPr>
      <p:grpSpPr>
        <a:xfrm>
          <a:off x="0" y="0"/>
          <a:ext cx="0" cy="0"/>
          <a:chOff x="0" y="0"/>
          <a:chExt cx="0" cy="0"/>
        </a:xfrm>
      </p:grpSpPr>
      <p:sp>
        <p:nvSpPr>
          <p:cNvPr id="1231" name="Shape 123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232" name="Shape 123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61" name="Shape 10761"/>
        <p:cNvGrpSpPr/>
        <p:nvPr/>
      </p:nvGrpSpPr>
      <p:grpSpPr>
        <a:xfrm>
          <a:off x="0" y="0"/>
          <a:ext cx="0" cy="0"/>
          <a:chOff x="0" y="0"/>
          <a:chExt cx="0" cy="0"/>
        </a:xfrm>
      </p:grpSpPr>
      <p:sp>
        <p:nvSpPr>
          <p:cNvPr id="10762" name="Shape 1076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763" name="Shape 1076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66" name="Shape 10766"/>
        <p:cNvGrpSpPr/>
        <p:nvPr/>
      </p:nvGrpSpPr>
      <p:grpSpPr>
        <a:xfrm>
          <a:off x="0" y="0"/>
          <a:ext cx="0" cy="0"/>
          <a:chOff x="0" y="0"/>
          <a:chExt cx="0" cy="0"/>
        </a:xfrm>
      </p:grpSpPr>
      <p:sp>
        <p:nvSpPr>
          <p:cNvPr id="10767" name="Shape 107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68" name="Shape 107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71" name="Shape 10771"/>
        <p:cNvGrpSpPr/>
        <p:nvPr/>
      </p:nvGrpSpPr>
      <p:grpSpPr>
        <a:xfrm>
          <a:off x="0" y="0"/>
          <a:ext cx="0" cy="0"/>
          <a:chOff x="0" y="0"/>
          <a:chExt cx="0" cy="0"/>
        </a:xfrm>
      </p:grpSpPr>
      <p:sp>
        <p:nvSpPr>
          <p:cNvPr id="10772" name="Shape 107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73" name="Shape 107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76" name="Shape 10776"/>
        <p:cNvGrpSpPr/>
        <p:nvPr/>
      </p:nvGrpSpPr>
      <p:grpSpPr>
        <a:xfrm>
          <a:off x="0" y="0"/>
          <a:ext cx="0" cy="0"/>
          <a:chOff x="0" y="0"/>
          <a:chExt cx="0" cy="0"/>
        </a:xfrm>
      </p:grpSpPr>
      <p:sp>
        <p:nvSpPr>
          <p:cNvPr id="10777" name="Shape 1077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778" name="Shape 1077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81" name="Shape 10781"/>
        <p:cNvGrpSpPr/>
        <p:nvPr/>
      </p:nvGrpSpPr>
      <p:grpSpPr>
        <a:xfrm>
          <a:off x="0" y="0"/>
          <a:ext cx="0" cy="0"/>
          <a:chOff x="0" y="0"/>
          <a:chExt cx="0" cy="0"/>
        </a:xfrm>
      </p:grpSpPr>
      <p:sp>
        <p:nvSpPr>
          <p:cNvPr id="10782" name="Shape 1078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783" name="Shape 1078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86" name="Shape 10786"/>
        <p:cNvGrpSpPr/>
        <p:nvPr/>
      </p:nvGrpSpPr>
      <p:grpSpPr>
        <a:xfrm>
          <a:off x="0" y="0"/>
          <a:ext cx="0" cy="0"/>
          <a:chOff x="0" y="0"/>
          <a:chExt cx="0" cy="0"/>
        </a:xfrm>
      </p:grpSpPr>
      <p:sp>
        <p:nvSpPr>
          <p:cNvPr id="10787" name="Shape 1078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788" name="Shape 1078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91" name="Shape 10791"/>
        <p:cNvGrpSpPr/>
        <p:nvPr/>
      </p:nvGrpSpPr>
      <p:grpSpPr>
        <a:xfrm>
          <a:off x="0" y="0"/>
          <a:ext cx="0" cy="0"/>
          <a:chOff x="0" y="0"/>
          <a:chExt cx="0" cy="0"/>
        </a:xfrm>
      </p:grpSpPr>
      <p:sp>
        <p:nvSpPr>
          <p:cNvPr id="10792" name="Shape 1079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793" name="Shape 1079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96" name="Shape 10796"/>
        <p:cNvGrpSpPr/>
        <p:nvPr/>
      </p:nvGrpSpPr>
      <p:grpSpPr>
        <a:xfrm>
          <a:off x="0" y="0"/>
          <a:ext cx="0" cy="0"/>
          <a:chOff x="0" y="0"/>
          <a:chExt cx="0" cy="0"/>
        </a:xfrm>
      </p:grpSpPr>
      <p:sp>
        <p:nvSpPr>
          <p:cNvPr id="10797" name="Shape 1079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798" name="Shape 1079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01" name="Shape 10801"/>
        <p:cNvGrpSpPr/>
        <p:nvPr/>
      </p:nvGrpSpPr>
      <p:grpSpPr>
        <a:xfrm>
          <a:off x="0" y="0"/>
          <a:ext cx="0" cy="0"/>
          <a:chOff x="0" y="0"/>
          <a:chExt cx="0" cy="0"/>
        </a:xfrm>
      </p:grpSpPr>
      <p:sp>
        <p:nvSpPr>
          <p:cNvPr id="10802" name="Shape 1080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803" name="Shape 1080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06" name="Shape 10806"/>
        <p:cNvGrpSpPr/>
        <p:nvPr/>
      </p:nvGrpSpPr>
      <p:grpSpPr>
        <a:xfrm>
          <a:off x="0" y="0"/>
          <a:ext cx="0" cy="0"/>
          <a:chOff x="0" y="0"/>
          <a:chExt cx="0" cy="0"/>
        </a:xfrm>
      </p:grpSpPr>
      <p:sp>
        <p:nvSpPr>
          <p:cNvPr id="10807" name="Shape 1080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808" name="Shape 108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5" name="Shape 1235"/>
        <p:cNvGrpSpPr/>
        <p:nvPr/>
      </p:nvGrpSpPr>
      <p:grpSpPr>
        <a:xfrm>
          <a:off x="0" y="0"/>
          <a:ext cx="0" cy="0"/>
          <a:chOff x="0" y="0"/>
          <a:chExt cx="0" cy="0"/>
        </a:xfrm>
      </p:grpSpPr>
      <p:sp>
        <p:nvSpPr>
          <p:cNvPr id="1236" name="Shape 1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7" name="Shape 12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24" name="Shape 10824"/>
        <p:cNvGrpSpPr/>
        <p:nvPr/>
      </p:nvGrpSpPr>
      <p:grpSpPr>
        <a:xfrm>
          <a:off x="0" y="0"/>
          <a:ext cx="0" cy="0"/>
          <a:chOff x="0" y="0"/>
          <a:chExt cx="0" cy="0"/>
        </a:xfrm>
      </p:grpSpPr>
      <p:sp>
        <p:nvSpPr>
          <p:cNvPr id="10825" name="Shape 1082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826" name="Shape 1082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45" name="Shape 10845"/>
        <p:cNvGrpSpPr/>
        <p:nvPr/>
      </p:nvGrpSpPr>
      <p:grpSpPr>
        <a:xfrm>
          <a:off x="0" y="0"/>
          <a:ext cx="0" cy="0"/>
          <a:chOff x="0" y="0"/>
          <a:chExt cx="0" cy="0"/>
        </a:xfrm>
      </p:grpSpPr>
      <p:sp>
        <p:nvSpPr>
          <p:cNvPr id="10846" name="Shape 1084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847" name="Shape 108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63" name="Shape 10863"/>
        <p:cNvGrpSpPr/>
        <p:nvPr/>
      </p:nvGrpSpPr>
      <p:grpSpPr>
        <a:xfrm>
          <a:off x="0" y="0"/>
          <a:ext cx="0" cy="0"/>
          <a:chOff x="0" y="0"/>
          <a:chExt cx="0" cy="0"/>
        </a:xfrm>
      </p:grpSpPr>
      <p:sp>
        <p:nvSpPr>
          <p:cNvPr id="10864" name="Shape 1086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865" name="Shape 108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82" name="Shape 10882"/>
        <p:cNvGrpSpPr/>
        <p:nvPr/>
      </p:nvGrpSpPr>
      <p:grpSpPr>
        <a:xfrm>
          <a:off x="0" y="0"/>
          <a:ext cx="0" cy="0"/>
          <a:chOff x="0" y="0"/>
          <a:chExt cx="0" cy="0"/>
        </a:xfrm>
      </p:grpSpPr>
      <p:sp>
        <p:nvSpPr>
          <p:cNvPr id="10883" name="Shape 1088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884" name="Shape 108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17" name="Shape 10917"/>
        <p:cNvGrpSpPr/>
        <p:nvPr/>
      </p:nvGrpSpPr>
      <p:grpSpPr>
        <a:xfrm>
          <a:off x="0" y="0"/>
          <a:ext cx="0" cy="0"/>
          <a:chOff x="0" y="0"/>
          <a:chExt cx="0" cy="0"/>
        </a:xfrm>
      </p:grpSpPr>
      <p:sp>
        <p:nvSpPr>
          <p:cNvPr id="10918" name="Shape 1091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919" name="Shape 109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35" name="Shape 10935"/>
        <p:cNvGrpSpPr/>
        <p:nvPr/>
      </p:nvGrpSpPr>
      <p:grpSpPr>
        <a:xfrm>
          <a:off x="0" y="0"/>
          <a:ext cx="0" cy="0"/>
          <a:chOff x="0" y="0"/>
          <a:chExt cx="0" cy="0"/>
        </a:xfrm>
      </p:grpSpPr>
      <p:sp>
        <p:nvSpPr>
          <p:cNvPr id="10936" name="Shape 1093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937" name="Shape 1093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52" name="Shape 10952"/>
        <p:cNvGrpSpPr/>
        <p:nvPr/>
      </p:nvGrpSpPr>
      <p:grpSpPr>
        <a:xfrm>
          <a:off x="0" y="0"/>
          <a:ext cx="0" cy="0"/>
          <a:chOff x="0" y="0"/>
          <a:chExt cx="0" cy="0"/>
        </a:xfrm>
      </p:grpSpPr>
      <p:sp>
        <p:nvSpPr>
          <p:cNvPr id="10953" name="Shape 1095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954" name="Shape 109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69" name="Shape 10969"/>
        <p:cNvGrpSpPr/>
        <p:nvPr/>
      </p:nvGrpSpPr>
      <p:grpSpPr>
        <a:xfrm>
          <a:off x="0" y="0"/>
          <a:ext cx="0" cy="0"/>
          <a:chOff x="0" y="0"/>
          <a:chExt cx="0" cy="0"/>
        </a:xfrm>
      </p:grpSpPr>
      <p:sp>
        <p:nvSpPr>
          <p:cNvPr id="10970" name="Shape 1097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971" name="Shape 109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86" name="Shape 10986"/>
        <p:cNvGrpSpPr/>
        <p:nvPr/>
      </p:nvGrpSpPr>
      <p:grpSpPr>
        <a:xfrm>
          <a:off x="0" y="0"/>
          <a:ext cx="0" cy="0"/>
          <a:chOff x="0" y="0"/>
          <a:chExt cx="0" cy="0"/>
        </a:xfrm>
      </p:grpSpPr>
      <p:sp>
        <p:nvSpPr>
          <p:cNvPr id="10987" name="Shape 1098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988" name="Shape 109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03" name="Shape 11003"/>
        <p:cNvGrpSpPr/>
        <p:nvPr/>
      </p:nvGrpSpPr>
      <p:grpSpPr>
        <a:xfrm>
          <a:off x="0" y="0"/>
          <a:ext cx="0" cy="0"/>
          <a:chOff x="0" y="0"/>
          <a:chExt cx="0" cy="0"/>
        </a:xfrm>
      </p:grpSpPr>
      <p:sp>
        <p:nvSpPr>
          <p:cNvPr id="11004" name="Shape 1100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005" name="Shape 110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0" name="Shape 1240"/>
        <p:cNvGrpSpPr/>
        <p:nvPr/>
      </p:nvGrpSpPr>
      <p:grpSpPr>
        <a:xfrm>
          <a:off x="0" y="0"/>
          <a:ext cx="0" cy="0"/>
          <a:chOff x="0" y="0"/>
          <a:chExt cx="0" cy="0"/>
        </a:xfrm>
      </p:grpSpPr>
      <p:sp>
        <p:nvSpPr>
          <p:cNvPr id="1241" name="Shape 1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2" name="Shape 1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20" name="Shape 11020"/>
        <p:cNvGrpSpPr/>
        <p:nvPr/>
      </p:nvGrpSpPr>
      <p:grpSpPr>
        <a:xfrm>
          <a:off x="0" y="0"/>
          <a:ext cx="0" cy="0"/>
          <a:chOff x="0" y="0"/>
          <a:chExt cx="0" cy="0"/>
        </a:xfrm>
      </p:grpSpPr>
      <p:sp>
        <p:nvSpPr>
          <p:cNvPr id="11021" name="Shape 1102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022" name="Shape 1102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37" name="Shape 11037"/>
        <p:cNvGrpSpPr/>
        <p:nvPr/>
      </p:nvGrpSpPr>
      <p:grpSpPr>
        <a:xfrm>
          <a:off x="0" y="0"/>
          <a:ext cx="0" cy="0"/>
          <a:chOff x="0" y="0"/>
          <a:chExt cx="0" cy="0"/>
        </a:xfrm>
      </p:grpSpPr>
      <p:sp>
        <p:nvSpPr>
          <p:cNvPr id="11038" name="Shape 1103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1039" name="Shape 1103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54" name="Shape 11054"/>
        <p:cNvGrpSpPr/>
        <p:nvPr/>
      </p:nvGrpSpPr>
      <p:grpSpPr>
        <a:xfrm>
          <a:off x="0" y="0"/>
          <a:ext cx="0" cy="0"/>
          <a:chOff x="0" y="0"/>
          <a:chExt cx="0" cy="0"/>
        </a:xfrm>
      </p:grpSpPr>
      <p:sp>
        <p:nvSpPr>
          <p:cNvPr id="11055" name="Shape 1105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056" name="Shape 1105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59" name="Shape 11059"/>
        <p:cNvGrpSpPr/>
        <p:nvPr/>
      </p:nvGrpSpPr>
      <p:grpSpPr>
        <a:xfrm>
          <a:off x="0" y="0"/>
          <a:ext cx="0" cy="0"/>
          <a:chOff x="0" y="0"/>
          <a:chExt cx="0" cy="0"/>
        </a:xfrm>
      </p:grpSpPr>
      <p:sp>
        <p:nvSpPr>
          <p:cNvPr id="11060" name="Shape 1106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061" name="Shape 1106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64" name="Shape 11064"/>
        <p:cNvGrpSpPr/>
        <p:nvPr/>
      </p:nvGrpSpPr>
      <p:grpSpPr>
        <a:xfrm>
          <a:off x="0" y="0"/>
          <a:ext cx="0" cy="0"/>
          <a:chOff x="0" y="0"/>
          <a:chExt cx="0" cy="0"/>
        </a:xfrm>
      </p:grpSpPr>
      <p:sp>
        <p:nvSpPr>
          <p:cNvPr id="11065" name="Shape 1106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066" name="Shape 1106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69" name="Shape 11069"/>
        <p:cNvGrpSpPr/>
        <p:nvPr/>
      </p:nvGrpSpPr>
      <p:grpSpPr>
        <a:xfrm>
          <a:off x="0" y="0"/>
          <a:ext cx="0" cy="0"/>
          <a:chOff x="0" y="0"/>
          <a:chExt cx="0" cy="0"/>
        </a:xfrm>
      </p:grpSpPr>
      <p:sp>
        <p:nvSpPr>
          <p:cNvPr id="11070" name="Shape 1107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071" name="Shape 1107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74" name="Shape 11074"/>
        <p:cNvGrpSpPr/>
        <p:nvPr/>
      </p:nvGrpSpPr>
      <p:grpSpPr>
        <a:xfrm>
          <a:off x="0" y="0"/>
          <a:ext cx="0" cy="0"/>
          <a:chOff x="0" y="0"/>
          <a:chExt cx="0" cy="0"/>
        </a:xfrm>
      </p:grpSpPr>
      <p:sp>
        <p:nvSpPr>
          <p:cNvPr id="11075" name="Shape 1107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076" name="Shape 1107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79" name="Shape 11079"/>
        <p:cNvGrpSpPr/>
        <p:nvPr/>
      </p:nvGrpSpPr>
      <p:grpSpPr>
        <a:xfrm>
          <a:off x="0" y="0"/>
          <a:ext cx="0" cy="0"/>
          <a:chOff x="0" y="0"/>
          <a:chExt cx="0" cy="0"/>
        </a:xfrm>
      </p:grpSpPr>
      <p:sp>
        <p:nvSpPr>
          <p:cNvPr id="11080" name="Shape 1108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081" name="Shape 1108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84" name="Shape 11084"/>
        <p:cNvGrpSpPr/>
        <p:nvPr/>
      </p:nvGrpSpPr>
      <p:grpSpPr>
        <a:xfrm>
          <a:off x="0" y="0"/>
          <a:ext cx="0" cy="0"/>
          <a:chOff x="0" y="0"/>
          <a:chExt cx="0" cy="0"/>
        </a:xfrm>
      </p:grpSpPr>
      <p:sp>
        <p:nvSpPr>
          <p:cNvPr id="11085" name="Shape 1108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086" name="Shape 1108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89" name="Shape 11089"/>
        <p:cNvGrpSpPr/>
        <p:nvPr/>
      </p:nvGrpSpPr>
      <p:grpSpPr>
        <a:xfrm>
          <a:off x="0" y="0"/>
          <a:ext cx="0" cy="0"/>
          <a:chOff x="0" y="0"/>
          <a:chExt cx="0" cy="0"/>
        </a:xfrm>
      </p:grpSpPr>
      <p:sp>
        <p:nvSpPr>
          <p:cNvPr id="11090" name="Shape 1109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091" name="Shape 1109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5" name="Shape 1245"/>
        <p:cNvGrpSpPr/>
        <p:nvPr/>
      </p:nvGrpSpPr>
      <p:grpSpPr>
        <a:xfrm>
          <a:off x="0" y="0"/>
          <a:ext cx="0" cy="0"/>
          <a:chOff x="0" y="0"/>
          <a:chExt cx="0" cy="0"/>
        </a:xfrm>
      </p:grpSpPr>
      <p:sp>
        <p:nvSpPr>
          <p:cNvPr id="1246" name="Shape 124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247" name="Shape 124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94" name="Shape 11094"/>
        <p:cNvGrpSpPr/>
        <p:nvPr/>
      </p:nvGrpSpPr>
      <p:grpSpPr>
        <a:xfrm>
          <a:off x="0" y="0"/>
          <a:ext cx="0" cy="0"/>
          <a:chOff x="0" y="0"/>
          <a:chExt cx="0" cy="0"/>
        </a:xfrm>
      </p:grpSpPr>
      <p:sp>
        <p:nvSpPr>
          <p:cNvPr id="11095" name="Shape 1109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096" name="Shape 1109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99" name="Shape 11099"/>
        <p:cNvGrpSpPr/>
        <p:nvPr/>
      </p:nvGrpSpPr>
      <p:grpSpPr>
        <a:xfrm>
          <a:off x="0" y="0"/>
          <a:ext cx="0" cy="0"/>
          <a:chOff x="0" y="0"/>
          <a:chExt cx="0" cy="0"/>
        </a:xfrm>
      </p:grpSpPr>
      <p:sp>
        <p:nvSpPr>
          <p:cNvPr id="11100" name="Shape 1110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101" name="Shape 1110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04" name="Shape 11104"/>
        <p:cNvGrpSpPr/>
        <p:nvPr/>
      </p:nvGrpSpPr>
      <p:grpSpPr>
        <a:xfrm>
          <a:off x="0" y="0"/>
          <a:ext cx="0" cy="0"/>
          <a:chOff x="0" y="0"/>
          <a:chExt cx="0" cy="0"/>
        </a:xfrm>
      </p:grpSpPr>
      <p:sp>
        <p:nvSpPr>
          <p:cNvPr id="11105" name="Shape 1110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106" name="Shape 1110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09" name="Shape 11109"/>
        <p:cNvGrpSpPr/>
        <p:nvPr/>
      </p:nvGrpSpPr>
      <p:grpSpPr>
        <a:xfrm>
          <a:off x="0" y="0"/>
          <a:ext cx="0" cy="0"/>
          <a:chOff x="0" y="0"/>
          <a:chExt cx="0" cy="0"/>
        </a:xfrm>
      </p:grpSpPr>
      <p:sp>
        <p:nvSpPr>
          <p:cNvPr id="11110" name="Shape 1111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111" name="Shape 1111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14" name="Shape 11114"/>
        <p:cNvGrpSpPr/>
        <p:nvPr/>
      </p:nvGrpSpPr>
      <p:grpSpPr>
        <a:xfrm>
          <a:off x="0" y="0"/>
          <a:ext cx="0" cy="0"/>
          <a:chOff x="0" y="0"/>
          <a:chExt cx="0" cy="0"/>
        </a:xfrm>
      </p:grpSpPr>
      <p:sp>
        <p:nvSpPr>
          <p:cNvPr id="11115" name="Shape 1111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1116" name="Shape 1111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19" name="Shape 11119"/>
        <p:cNvGrpSpPr/>
        <p:nvPr/>
      </p:nvGrpSpPr>
      <p:grpSpPr>
        <a:xfrm>
          <a:off x="0" y="0"/>
          <a:ext cx="0" cy="0"/>
          <a:chOff x="0" y="0"/>
          <a:chExt cx="0" cy="0"/>
        </a:xfrm>
      </p:grpSpPr>
      <p:sp>
        <p:nvSpPr>
          <p:cNvPr id="11120" name="Shape 11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21" name="Shape 111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24" name="Shape 11124"/>
        <p:cNvGrpSpPr/>
        <p:nvPr/>
      </p:nvGrpSpPr>
      <p:grpSpPr>
        <a:xfrm>
          <a:off x="0" y="0"/>
          <a:ext cx="0" cy="0"/>
          <a:chOff x="0" y="0"/>
          <a:chExt cx="0" cy="0"/>
        </a:xfrm>
      </p:grpSpPr>
      <p:sp>
        <p:nvSpPr>
          <p:cNvPr id="11125" name="Shape 11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26" name="Shape 11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29" name="Shape 11129"/>
        <p:cNvGrpSpPr/>
        <p:nvPr/>
      </p:nvGrpSpPr>
      <p:grpSpPr>
        <a:xfrm>
          <a:off x="0" y="0"/>
          <a:ext cx="0" cy="0"/>
          <a:chOff x="0" y="0"/>
          <a:chExt cx="0" cy="0"/>
        </a:xfrm>
      </p:grpSpPr>
      <p:sp>
        <p:nvSpPr>
          <p:cNvPr id="11130" name="Shape 1113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1131" name="Shape 1113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34" name="Shape 11134"/>
        <p:cNvGrpSpPr/>
        <p:nvPr/>
      </p:nvGrpSpPr>
      <p:grpSpPr>
        <a:xfrm>
          <a:off x="0" y="0"/>
          <a:ext cx="0" cy="0"/>
          <a:chOff x="0" y="0"/>
          <a:chExt cx="0" cy="0"/>
        </a:xfrm>
      </p:grpSpPr>
      <p:sp>
        <p:nvSpPr>
          <p:cNvPr id="11135" name="Shape 1113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136" name="Shape 1113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39" name="Shape 11139"/>
        <p:cNvGrpSpPr/>
        <p:nvPr/>
      </p:nvGrpSpPr>
      <p:grpSpPr>
        <a:xfrm>
          <a:off x="0" y="0"/>
          <a:ext cx="0" cy="0"/>
          <a:chOff x="0" y="0"/>
          <a:chExt cx="0" cy="0"/>
        </a:xfrm>
      </p:grpSpPr>
      <p:sp>
        <p:nvSpPr>
          <p:cNvPr id="11140" name="Shape 1114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141" name="Shape 1114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0" name="Shape 1250"/>
        <p:cNvGrpSpPr/>
        <p:nvPr/>
      </p:nvGrpSpPr>
      <p:grpSpPr>
        <a:xfrm>
          <a:off x="0" y="0"/>
          <a:ext cx="0" cy="0"/>
          <a:chOff x="0" y="0"/>
          <a:chExt cx="0" cy="0"/>
        </a:xfrm>
      </p:grpSpPr>
      <p:sp>
        <p:nvSpPr>
          <p:cNvPr id="1251" name="Shape 125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252" name="Shape 125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44" name="Shape 11144"/>
        <p:cNvGrpSpPr/>
        <p:nvPr/>
      </p:nvGrpSpPr>
      <p:grpSpPr>
        <a:xfrm>
          <a:off x="0" y="0"/>
          <a:ext cx="0" cy="0"/>
          <a:chOff x="0" y="0"/>
          <a:chExt cx="0" cy="0"/>
        </a:xfrm>
      </p:grpSpPr>
      <p:sp>
        <p:nvSpPr>
          <p:cNvPr id="11145" name="Shape 1114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146" name="Shape 1114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49" name="Shape 11149"/>
        <p:cNvGrpSpPr/>
        <p:nvPr/>
      </p:nvGrpSpPr>
      <p:grpSpPr>
        <a:xfrm>
          <a:off x="0" y="0"/>
          <a:ext cx="0" cy="0"/>
          <a:chOff x="0" y="0"/>
          <a:chExt cx="0" cy="0"/>
        </a:xfrm>
      </p:grpSpPr>
      <p:sp>
        <p:nvSpPr>
          <p:cNvPr id="11150" name="Shape 1115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151" name="Shape 1115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54" name="Shape 11154"/>
        <p:cNvGrpSpPr/>
        <p:nvPr/>
      </p:nvGrpSpPr>
      <p:grpSpPr>
        <a:xfrm>
          <a:off x="0" y="0"/>
          <a:ext cx="0" cy="0"/>
          <a:chOff x="0" y="0"/>
          <a:chExt cx="0" cy="0"/>
        </a:xfrm>
      </p:grpSpPr>
      <p:sp>
        <p:nvSpPr>
          <p:cNvPr id="11155" name="Shape 1115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1156" name="Shape 1115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59" name="Shape 11159"/>
        <p:cNvGrpSpPr/>
        <p:nvPr/>
      </p:nvGrpSpPr>
      <p:grpSpPr>
        <a:xfrm>
          <a:off x="0" y="0"/>
          <a:ext cx="0" cy="0"/>
          <a:chOff x="0" y="0"/>
          <a:chExt cx="0" cy="0"/>
        </a:xfrm>
      </p:grpSpPr>
      <p:sp>
        <p:nvSpPr>
          <p:cNvPr id="11160" name="Shape 1116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1161" name="Shape 111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77" name="Shape 11177"/>
        <p:cNvGrpSpPr/>
        <p:nvPr/>
      </p:nvGrpSpPr>
      <p:grpSpPr>
        <a:xfrm>
          <a:off x="0" y="0"/>
          <a:ext cx="0" cy="0"/>
          <a:chOff x="0" y="0"/>
          <a:chExt cx="0" cy="0"/>
        </a:xfrm>
      </p:grpSpPr>
      <p:sp>
        <p:nvSpPr>
          <p:cNvPr id="11178" name="Shape 1117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179" name="Shape 111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98" name="Shape 11198"/>
        <p:cNvGrpSpPr/>
        <p:nvPr/>
      </p:nvGrpSpPr>
      <p:grpSpPr>
        <a:xfrm>
          <a:off x="0" y="0"/>
          <a:ext cx="0" cy="0"/>
          <a:chOff x="0" y="0"/>
          <a:chExt cx="0" cy="0"/>
        </a:xfrm>
      </p:grpSpPr>
      <p:sp>
        <p:nvSpPr>
          <p:cNvPr id="11199" name="Shape 1119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200" name="Shape 112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16" name="Shape 11216"/>
        <p:cNvGrpSpPr/>
        <p:nvPr/>
      </p:nvGrpSpPr>
      <p:grpSpPr>
        <a:xfrm>
          <a:off x="0" y="0"/>
          <a:ext cx="0" cy="0"/>
          <a:chOff x="0" y="0"/>
          <a:chExt cx="0" cy="0"/>
        </a:xfrm>
      </p:grpSpPr>
      <p:sp>
        <p:nvSpPr>
          <p:cNvPr id="11217" name="Shape 1121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218" name="Shape 112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35" name="Shape 11235"/>
        <p:cNvGrpSpPr/>
        <p:nvPr/>
      </p:nvGrpSpPr>
      <p:grpSpPr>
        <a:xfrm>
          <a:off x="0" y="0"/>
          <a:ext cx="0" cy="0"/>
          <a:chOff x="0" y="0"/>
          <a:chExt cx="0" cy="0"/>
        </a:xfrm>
      </p:grpSpPr>
      <p:sp>
        <p:nvSpPr>
          <p:cNvPr id="11236" name="Shape 1123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237" name="Shape 1123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70" name="Shape 11270"/>
        <p:cNvGrpSpPr/>
        <p:nvPr/>
      </p:nvGrpSpPr>
      <p:grpSpPr>
        <a:xfrm>
          <a:off x="0" y="0"/>
          <a:ext cx="0" cy="0"/>
          <a:chOff x="0" y="0"/>
          <a:chExt cx="0" cy="0"/>
        </a:xfrm>
      </p:grpSpPr>
      <p:sp>
        <p:nvSpPr>
          <p:cNvPr id="11271" name="Shape 1127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272" name="Shape 112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88" name="Shape 11288"/>
        <p:cNvGrpSpPr/>
        <p:nvPr/>
      </p:nvGrpSpPr>
      <p:grpSpPr>
        <a:xfrm>
          <a:off x="0" y="0"/>
          <a:ext cx="0" cy="0"/>
          <a:chOff x="0" y="0"/>
          <a:chExt cx="0" cy="0"/>
        </a:xfrm>
      </p:grpSpPr>
      <p:sp>
        <p:nvSpPr>
          <p:cNvPr id="11289" name="Shape 1128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290" name="Shape 112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5" name="Shape 1255"/>
        <p:cNvGrpSpPr/>
        <p:nvPr/>
      </p:nvGrpSpPr>
      <p:grpSpPr>
        <a:xfrm>
          <a:off x="0" y="0"/>
          <a:ext cx="0" cy="0"/>
          <a:chOff x="0" y="0"/>
          <a:chExt cx="0" cy="0"/>
        </a:xfrm>
      </p:grpSpPr>
      <p:sp>
        <p:nvSpPr>
          <p:cNvPr id="1256" name="Shape 125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257" name="Shape 125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05" name="Shape 11305"/>
        <p:cNvGrpSpPr/>
        <p:nvPr/>
      </p:nvGrpSpPr>
      <p:grpSpPr>
        <a:xfrm>
          <a:off x="0" y="0"/>
          <a:ext cx="0" cy="0"/>
          <a:chOff x="0" y="0"/>
          <a:chExt cx="0" cy="0"/>
        </a:xfrm>
      </p:grpSpPr>
      <p:sp>
        <p:nvSpPr>
          <p:cNvPr id="11306" name="Shape 1130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307" name="Shape 113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22" name="Shape 11322"/>
        <p:cNvGrpSpPr/>
        <p:nvPr/>
      </p:nvGrpSpPr>
      <p:grpSpPr>
        <a:xfrm>
          <a:off x="0" y="0"/>
          <a:ext cx="0" cy="0"/>
          <a:chOff x="0" y="0"/>
          <a:chExt cx="0" cy="0"/>
        </a:xfrm>
      </p:grpSpPr>
      <p:sp>
        <p:nvSpPr>
          <p:cNvPr id="11323" name="Shape 1132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1324" name="Shape 113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39" name="Shape 11339"/>
        <p:cNvGrpSpPr/>
        <p:nvPr/>
      </p:nvGrpSpPr>
      <p:grpSpPr>
        <a:xfrm>
          <a:off x="0" y="0"/>
          <a:ext cx="0" cy="0"/>
          <a:chOff x="0" y="0"/>
          <a:chExt cx="0" cy="0"/>
        </a:xfrm>
      </p:grpSpPr>
      <p:sp>
        <p:nvSpPr>
          <p:cNvPr id="11340" name="Shape 1134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341" name="Shape 113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56" name="Shape 11356"/>
        <p:cNvGrpSpPr/>
        <p:nvPr/>
      </p:nvGrpSpPr>
      <p:grpSpPr>
        <a:xfrm>
          <a:off x="0" y="0"/>
          <a:ext cx="0" cy="0"/>
          <a:chOff x="0" y="0"/>
          <a:chExt cx="0" cy="0"/>
        </a:xfrm>
      </p:grpSpPr>
      <p:sp>
        <p:nvSpPr>
          <p:cNvPr id="11357" name="Shape 1135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358" name="Shape 113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73" name="Shape 11373"/>
        <p:cNvGrpSpPr/>
        <p:nvPr/>
      </p:nvGrpSpPr>
      <p:grpSpPr>
        <a:xfrm>
          <a:off x="0" y="0"/>
          <a:ext cx="0" cy="0"/>
          <a:chOff x="0" y="0"/>
          <a:chExt cx="0" cy="0"/>
        </a:xfrm>
      </p:grpSpPr>
      <p:sp>
        <p:nvSpPr>
          <p:cNvPr id="11374" name="Shape 1137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375" name="Shape 113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90" name="Shape 11390"/>
        <p:cNvGrpSpPr/>
        <p:nvPr/>
      </p:nvGrpSpPr>
      <p:grpSpPr>
        <a:xfrm>
          <a:off x="0" y="0"/>
          <a:ext cx="0" cy="0"/>
          <a:chOff x="0" y="0"/>
          <a:chExt cx="0" cy="0"/>
        </a:xfrm>
      </p:grpSpPr>
      <p:sp>
        <p:nvSpPr>
          <p:cNvPr id="11391" name="Shape 1139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1392" name="Shape 1139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07" name="Shape 11407"/>
        <p:cNvGrpSpPr/>
        <p:nvPr/>
      </p:nvGrpSpPr>
      <p:grpSpPr>
        <a:xfrm>
          <a:off x="0" y="0"/>
          <a:ext cx="0" cy="0"/>
          <a:chOff x="0" y="0"/>
          <a:chExt cx="0" cy="0"/>
        </a:xfrm>
      </p:grpSpPr>
      <p:sp>
        <p:nvSpPr>
          <p:cNvPr id="11408" name="Shape 1140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409" name="Shape 1140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12" name="Shape 11412"/>
        <p:cNvGrpSpPr/>
        <p:nvPr/>
      </p:nvGrpSpPr>
      <p:grpSpPr>
        <a:xfrm>
          <a:off x="0" y="0"/>
          <a:ext cx="0" cy="0"/>
          <a:chOff x="0" y="0"/>
          <a:chExt cx="0" cy="0"/>
        </a:xfrm>
      </p:grpSpPr>
      <p:sp>
        <p:nvSpPr>
          <p:cNvPr id="11413" name="Shape 1141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414" name="Shape 1141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17" name="Shape 11417"/>
        <p:cNvGrpSpPr/>
        <p:nvPr/>
      </p:nvGrpSpPr>
      <p:grpSpPr>
        <a:xfrm>
          <a:off x="0" y="0"/>
          <a:ext cx="0" cy="0"/>
          <a:chOff x="0" y="0"/>
          <a:chExt cx="0" cy="0"/>
        </a:xfrm>
      </p:grpSpPr>
      <p:sp>
        <p:nvSpPr>
          <p:cNvPr id="11418" name="Shape 1141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419" name="Shape 1141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22" name="Shape 11422"/>
        <p:cNvGrpSpPr/>
        <p:nvPr/>
      </p:nvGrpSpPr>
      <p:grpSpPr>
        <a:xfrm>
          <a:off x="0" y="0"/>
          <a:ext cx="0" cy="0"/>
          <a:chOff x="0" y="0"/>
          <a:chExt cx="0" cy="0"/>
        </a:xfrm>
      </p:grpSpPr>
      <p:sp>
        <p:nvSpPr>
          <p:cNvPr id="11423" name="Shape 1142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424" name="Shape 1142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0" name="Shape 1260"/>
        <p:cNvGrpSpPr/>
        <p:nvPr/>
      </p:nvGrpSpPr>
      <p:grpSpPr>
        <a:xfrm>
          <a:off x="0" y="0"/>
          <a:ext cx="0" cy="0"/>
          <a:chOff x="0" y="0"/>
          <a:chExt cx="0" cy="0"/>
        </a:xfrm>
      </p:grpSpPr>
      <p:sp>
        <p:nvSpPr>
          <p:cNvPr id="1261" name="Shape 126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262" name="Shape 126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27" name="Shape 11427"/>
        <p:cNvGrpSpPr/>
        <p:nvPr/>
      </p:nvGrpSpPr>
      <p:grpSpPr>
        <a:xfrm>
          <a:off x="0" y="0"/>
          <a:ext cx="0" cy="0"/>
          <a:chOff x="0" y="0"/>
          <a:chExt cx="0" cy="0"/>
        </a:xfrm>
      </p:grpSpPr>
      <p:sp>
        <p:nvSpPr>
          <p:cNvPr id="11428" name="Shape 1142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429" name="Shape 1142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32" name="Shape 11432"/>
        <p:cNvGrpSpPr/>
        <p:nvPr/>
      </p:nvGrpSpPr>
      <p:grpSpPr>
        <a:xfrm>
          <a:off x="0" y="0"/>
          <a:ext cx="0" cy="0"/>
          <a:chOff x="0" y="0"/>
          <a:chExt cx="0" cy="0"/>
        </a:xfrm>
      </p:grpSpPr>
      <p:sp>
        <p:nvSpPr>
          <p:cNvPr id="11433" name="Shape 1143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434" name="Shape 1143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37" name="Shape 11437"/>
        <p:cNvGrpSpPr/>
        <p:nvPr/>
      </p:nvGrpSpPr>
      <p:grpSpPr>
        <a:xfrm>
          <a:off x="0" y="0"/>
          <a:ext cx="0" cy="0"/>
          <a:chOff x="0" y="0"/>
          <a:chExt cx="0" cy="0"/>
        </a:xfrm>
      </p:grpSpPr>
      <p:sp>
        <p:nvSpPr>
          <p:cNvPr id="11438" name="Shape 1143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1439" name="Shape 1143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42" name="Shape 11442"/>
        <p:cNvGrpSpPr/>
        <p:nvPr/>
      </p:nvGrpSpPr>
      <p:grpSpPr>
        <a:xfrm>
          <a:off x="0" y="0"/>
          <a:ext cx="0" cy="0"/>
          <a:chOff x="0" y="0"/>
          <a:chExt cx="0" cy="0"/>
        </a:xfrm>
      </p:grpSpPr>
      <p:sp>
        <p:nvSpPr>
          <p:cNvPr id="11443" name="Shape 1144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444" name="Shape 1144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47" name="Shape 11447"/>
        <p:cNvGrpSpPr/>
        <p:nvPr/>
      </p:nvGrpSpPr>
      <p:grpSpPr>
        <a:xfrm>
          <a:off x="0" y="0"/>
          <a:ext cx="0" cy="0"/>
          <a:chOff x="0" y="0"/>
          <a:chExt cx="0" cy="0"/>
        </a:xfrm>
      </p:grpSpPr>
      <p:sp>
        <p:nvSpPr>
          <p:cNvPr id="11448" name="Shape 1144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449" name="Shape 1144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52" name="Shape 11452"/>
        <p:cNvGrpSpPr/>
        <p:nvPr/>
      </p:nvGrpSpPr>
      <p:grpSpPr>
        <a:xfrm>
          <a:off x="0" y="0"/>
          <a:ext cx="0" cy="0"/>
          <a:chOff x="0" y="0"/>
          <a:chExt cx="0" cy="0"/>
        </a:xfrm>
      </p:grpSpPr>
      <p:sp>
        <p:nvSpPr>
          <p:cNvPr id="11453" name="Shape 1145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454" name="Shape 1145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57" name="Shape 11457"/>
        <p:cNvGrpSpPr/>
        <p:nvPr/>
      </p:nvGrpSpPr>
      <p:grpSpPr>
        <a:xfrm>
          <a:off x="0" y="0"/>
          <a:ext cx="0" cy="0"/>
          <a:chOff x="0" y="0"/>
          <a:chExt cx="0" cy="0"/>
        </a:xfrm>
      </p:grpSpPr>
      <p:sp>
        <p:nvSpPr>
          <p:cNvPr id="11458" name="Shape 1145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459" name="Shape 1145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62" name="Shape 11462"/>
        <p:cNvGrpSpPr/>
        <p:nvPr/>
      </p:nvGrpSpPr>
      <p:grpSpPr>
        <a:xfrm>
          <a:off x="0" y="0"/>
          <a:ext cx="0" cy="0"/>
          <a:chOff x="0" y="0"/>
          <a:chExt cx="0" cy="0"/>
        </a:xfrm>
      </p:grpSpPr>
      <p:sp>
        <p:nvSpPr>
          <p:cNvPr id="11463" name="Shape 1146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464" name="Shape 1146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67" name="Shape 11467"/>
        <p:cNvGrpSpPr/>
        <p:nvPr/>
      </p:nvGrpSpPr>
      <p:grpSpPr>
        <a:xfrm>
          <a:off x="0" y="0"/>
          <a:ext cx="0" cy="0"/>
          <a:chOff x="0" y="0"/>
          <a:chExt cx="0" cy="0"/>
        </a:xfrm>
      </p:grpSpPr>
      <p:sp>
        <p:nvSpPr>
          <p:cNvPr id="11468" name="Shape 1146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1469" name="Shape 1146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5" name="Shape 1265"/>
        <p:cNvGrpSpPr/>
        <p:nvPr/>
      </p:nvGrpSpPr>
      <p:grpSpPr>
        <a:xfrm>
          <a:off x="0" y="0"/>
          <a:ext cx="0" cy="0"/>
          <a:chOff x="0" y="0"/>
          <a:chExt cx="0" cy="0"/>
        </a:xfrm>
      </p:grpSpPr>
      <p:sp>
        <p:nvSpPr>
          <p:cNvPr id="1266" name="Shape 126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267" name="Shape 126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57" name="Shape 2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0" name="Shape 1270"/>
        <p:cNvGrpSpPr/>
        <p:nvPr/>
      </p:nvGrpSpPr>
      <p:grpSpPr>
        <a:xfrm>
          <a:off x="0" y="0"/>
          <a:ext cx="0" cy="0"/>
          <a:chOff x="0" y="0"/>
          <a:chExt cx="0" cy="0"/>
        </a:xfrm>
      </p:grpSpPr>
      <p:sp>
        <p:nvSpPr>
          <p:cNvPr id="1271" name="Shape 127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272" name="Shape 127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5" name="Shape 1275"/>
        <p:cNvGrpSpPr/>
        <p:nvPr/>
      </p:nvGrpSpPr>
      <p:grpSpPr>
        <a:xfrm>
          <a:off x="0" y="0"/>
          <a:ext cx="0" cy="0"/>
          <a:chOff x="0" y="0"/>
          <a:chExt cx="0" cy="0"/>
        </a:xfrm>
      </p:grpSpPr>
      <p:sp>
        <p:nvSpPr>
          <p:cNvPr id="1276" name="Shape 127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277" name="Shape 12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3" name="Shape 1293"/>
        <p:cNvGrpSpPr/>
        <p:nvPr/>
      </p:nvGrpSpPr>
      <p:grpSpPr>
        <a:xfrm>
          <a:off x="0" y="0"/>
          <a:ext cx="0" cy="0"/>
          <a:chOff x="0" y="0"/>
          <a:chExt cx="0" cy="0"/>
        </a:xfrm>
      </p:grpSpPr>
      <p:sp>
        <p:nvSpPr>
          <p:cNvPr id="1294" name="Shape 129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295" name="Shape 12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4" name="Shape 1314"/>
        <p:cNvGrpSpPr/>
        <p:nvPr/>
      </p:nvGrpSpPr>
      <p:grpSpPr>
        <a:xfrm>
          <a:off x="0" y="0"/>
          <a:ext cx="0" cy="0"/>
          <a:chOff x="0" y="0"/>
          <a:chExt cx="0" cy="0"/>
        </a:xfrm>
      </p:grpSpPr>
      <p:sp>
        <p:nvSpPr>
          <p:cNvPr id="1315" name="Shape 131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316" name="Shape 13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2" name="Shape 1332"/>
        <p:cNvGrpSpPr/>
        <p:nvPr/>
      </p:nvGrpSpPr>
      <p:grpSpPr>
        <a:xfrm>
          <a:off x="0" y="0"/>
          <a:ext cx="0" cy="0"/>
          <a:chOff x="0" y="0"/>
          <a:chExt cx="0" cy="0"/>
        </a:xfrm>
      </p:grpSpPr>
      <p:sp>
        <p:nvSpPr>
          <p:cNvPr id="1333" name="Shape 133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334" name="Shape 13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1" name="Shape 1351"/>
        <p:cNvGrpSpPr/>
        <p:nvPr/>
      </p:nvGrpSpPr>
      <p:grpSpPr>
        <a:xfrm>
          <a:off x="0" y="0"/>
          <a:ext cx="0" cy="0"/>
          <a:chOff x="0" y="0"/>
          <a:chExt cx="0" cy="0"/>
        </a:xfrm>
      </p:grpSpPr>
      <p:sp>
        <p:nvSpPr>
          <p:cNvPr id="1352" name="Shape 135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353" name="Shape 13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6" name="Shape 1386"/>
        <p:cNvGrpSpPr/>
        <p:nvPr/>
      </p:nvGrpSpPr>
      <p:grpSpPr>
        <a:xfrm>
          <a:off x="0" y="0"/>
          <a:ext cx="0" cy="0"/>
          <a:chOff x="0" y="0"/>
          <a:chExt cx="0" cy="0"/>
        </a:xfrm>
      </p:grpSpPr>
      <p:sp>
        <p:nvSpPr>
          <p:cNvPr id="1387" name="Shape 138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388" name="Shape 13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4" name="Shape 1404"/>
        <p:cNvGrpSpPr/>
        <p:nvPr/>
      </p:nvGrpSpPr>
      <p:grpSpPr>
        <a:xfrm>
          <a:off x="0" y="0"/>
          <a:ext cx="0" cy="0"/>
          <a:chOff x="0" y="0"/>
          <a:chExt cx="0" cy="0"/>
        </a:xfrm>
      </p:grpSpPr>
      <p:sp>
        <p:nvSpPr>
          <p:cNvPr id="1405" name="Shape 140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406" name="Shape 14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1" name="Shape 1421"/>
        <p:cNvGrpSpPr/>
        <p:nvPr/>
      </p:nvGrpSpPr>
      <p:grpSpPr>
        <a:xfrm>
          <a:off x="0" y="0"/>
          <a:ext cx="0" cy="0"/>
          <a:chOff x="0" y="0"/>
          <a:chExt cx="0" cy="0"/>
        </a:xfrm>
      </p:grpSpPr>
      <p:sp>
        <p:nvSpPr>
          <p:cNvPr id="1422" name="Shape 142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423" name="Shape 14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8" name="Shape 1438"/>
        <p:cNvGrpSpPr/>
        <p:nvPr/>
      </p:nvGrpSpPr>
      <p:grpSpPr>
        <a:xfrm>
          <a:off x="0" y="0"/>
          <a:ext cx="0" cy="0"/>
          <a:chOff x="0" y="0"/>
          <a:chExt cx="0" cy="0"/>
        </a:xfrm>
      </p:grpSpPr>
      <p:sp>
        <p:nvSpPr>
          <p:cNvPr id="1439" name="Shape 143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440" name="Shape 14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3" name="Shape 273"/>
        <p:cNvGrpSpPr/>
        <p:nvPr/>
      </p:nvGrpSpPr>
      <p:grpSpPr>
        <a:xfrm>
          <a:off x="0" y="0"/>
          <a:ext cx="0" cy="0"/>
          <a:chOff x="0" y="0"/>
          <a:chExt cx="0" cy="0"/>
        </a:xfrm>
      </p:grpSpPr>
      <p:sp>
        <p:nvSpPr>
          <p:cNvPr id="274" name="Shape 27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75" name="Shape 2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5" name="Shape 1455"/>
        <p:cNvGrpSpPr/>
        <p:nvPr/>
      </p:nvGrpSpPr>
      <p:grpSpPr>
        <a:xfrm>
          <a:off x="0" y="0"/>
          <a:ext cx="0" cy="0"/>
          <a:chOff x="0" y="0"/>
          <a:chExt cx="0" cy="0"/>
        </a:xfrm>
      </p:grpSpPr>
      <p:sp>
        <p:nvSpPr>
          <p:cNvPr id="1456" name="Shape 145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457" name="Shape 14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2" name="Shape 1472"/>
        <p:cNvGrpSpPr/>
        <p:nvPr/>
      </p:nvGrpSpPr>
      <p:grpSpPr>
        <a:xfrm>
          <a:off x="0" y="0"/>
          <a:ext cx="0" cy="0"/>
          <a:chOff x="0" y="0"/>
          <a:chExt cx="0" cy="0"/>
        </a:xfrm>
      </p:grpSpPr>
      <p:sp>
        <p:nvSpPr>
          <p:cNvPr id="1473" name="Shape 147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474" name="Shape 14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9" name="Shape 1489"/>
        <p:cNvGrpSpPr/>
        <p:nvPr/>
      </p:nvGrpSpPr>
      <p:grpSpPr>
        <a:xfrm>
          <a:off x="0" y="0"/>
          <a:ext cx="0" cy="0"/>
          <a:chOff x="0" y="0"/>
          <a:chExt cx="0" cy="0"/>
        </a:xfrm>
      </p:grpSpPr>
      <p:sp>
        <p:nvSpPr>
          <p:cNvPr id="1490" name="Shape 149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491" name="Shape 14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6" name="Shape 1506"/>
        <p:cNvGrpSpPr/>
        <p:nvPr/>
      </p:nvGrpSpPr>
      <p:grpSpPr>
        <a:xfrm>
          <a:off x="0" y="0"/>
          <a:ext cx="0" cy="0"/>
          <a:chOff x="0" y="0"/>
          <a:chExt cx="0" cy="0"/>
        </a:xfrm>
      </p:grpSpPr>
      <p:sp>
        <p:nvSpPr>
          <p:cNvPr id="1507" name="Shape 150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508" name="Shape 15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3" name="Shape 1523"/>
        <p:cNvGrpSpPr/>
        <p:nvPr/>
      </p:nvGrpSpPr>
      <p:grpSpPr>
        <a:xfrm>
          <a:off x="0" y="0"/>
          <a:ext cx="0" cy="0"/>
          <a:chOff x="0" y="0"/>
          <a:chExt cx="0" cy="0"/>
        </a:xfrm>
      </p:grpSpPr>
      <p:sp>
        <p:nvSpPr>
          <p:cNvPr id="1524" name="Shape 152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525" name="Shape 152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8" name="Shape 1528"/>
        <p:cNvGrpSpPr/>
        <p:nvPr/>
      </p:nvGrpSpPr>
      <p:grpSpPr>
        <a:xfrm>
          <a:off x="0" y="0"/>
          <a:ext cx="0" cy="0"/>
          <a:chOff x="0" y="0"/>
          <a:chExt cx="0" cy="0"/>
        </a:xfrm>
      </p:grpSpPr>
      <p:sp>
        <p:nvSpPr>
          <p:cNvPr id="1529" name="Shape 152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530" name="Shape 153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3" name="Shape 1533"/>
        <p:cNvGrpSpPr/>
        <p:nvPr/>
      </p:nvGrpSpPr>
      <p:grpSpPr>
        <a:xfrm>
          <a:off x="0" y="0"/>
          <a:ext cx="0" cy="0"/>
          <a:chOff x="0" y="0"/>
          <a:chExt cx="0" cy="0"/>
        </a:xfrm>
      </p:grpSpPr>
      <p:sp>
        <p:nvSpPr>
          <p:cNvPr id="1534" name="Shape 153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535" name="Shape 153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8" name="Shape 1538"/>
        <p:cNvGrpSpPr/>
        <p:nvPr/>
      </p:nvGrpSpPr>
      <p:grpSpPr>
        <a:xfrm>
          <a:off x="0" y="0"/>
          <a:ext cx="0" cy="0"/>
          <a:chOff x="0" y="0"/>
          <a:chExt cx="0" cy="0"/>
        </a:xfrm>
      </p:grpSpPr>
      <p:sp>
        <p:nvSpPr>
          <p:cNvPr id="1539" name="Shape 153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540" name="Shape 154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3" name="Shape 1543"/>
        <p:cNvGrpSpPr/>
        <p:nvPr/>
      </p:nvGrpSpPr>
      <p:grpSpPr>
        <a:xfrm>
          <a:off x="0" y="0"/>
          <a:ext cx="0" cy="0"/>
          <a:chOff x="0" y="0"/>
          <a:chExt cx="0" cy="0"/>
        </a:xfrm>
      </p:grpSpPr>
      <p:sp>
        <p:nvSpPr>
          <p:cNvPr id="1544" name="Shape 154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545" name="Shape 154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8" name="Shape 1548"/>
        <p:cNvGrpSpPr/>
        <p:nvPr/>
      </p:nvGrpSpPr>
      <p:grpSpPr>
        <a:xfrm>
          <a:off x="0" y="0"/>
          <a:ext cx="0" cy="0"/>
          <a:chOff x="0" y="0"/>
          <a:chExt cx="0" cy="0"/>
        </a:xfrm>
      </p:grpSpPr>
      <p:sp>
        <p:nvSpPr>
          <p:cNvPr id="1549" name="Shape 154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550" name="Shape 155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 name="Shape 292"/>
        <p:cNvGrpSpPr/>
        <p:nvPr/>
      </p:nvGrpSpPr>
      <p:grpSpPr>
        <a:xfrm>
          <a:off x="0" y="0"/>
          <a:ext cx="0" cy="0"/>
          <a:chOff x="0" y="0"/>
          <a:chExt cx="0" cy="0"/>
        </a:xfrm>
      </p:grpSpPr>
      <p:sp>
        <p:nvSpPr>
          <p:cNvPr id="293" name="Shape 29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94" name="Shape 2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3" name="Shape 1553"/>
        <p:cNvGrpSpPr/>
        <p:nvPr/>
      </p:nvGrpSpPr>
      <p:grpSpPr>
        <a:xfrm>
          <a:off x="0" y="0"/>
          <a:ext cx="0" cy="0"/>
          <a:chOff x="0" y="0"/>
          <a:chExt cx="0" cy="0"/>
        </a:xfrm>
      </p:grpSpPr>
      <p:sp>
        <p:nvSpPr>
          <p:cNvPr id="1554" name="Shape 155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555" name="Shape 155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58" name="Shape 1558"/>
        <p:cNvGrpSpPr/>
        <p:nvPr/>
      </p:nvGrpSpPr>
      <p:grpSpPr>
        <a:xfrm>
          <a:off x="0" y="0"/>
          <a:ext cx="0" cy="0"/>
          <a:chOff x="0" y="0"/>
          <a:chExt cx="0" cy="0"/>
        </a:xfrm>
      </p:grpSpPr>
      <p:sp>
        <p:nvSpPr>
          <p:cNvPr id="1559" name="Shape 155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560" name="Shape 156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3" name="Shape 1563"/>
        <p:cNvGrpSpPr/>
        <p:nvPr/>
      </p:nvGrpSpPr>
      <p:grpSpPr>
        <a:xfrm>
          <a:off x="0" y="0"/>
          <a:ext cx="0" cy="0"/>
          <a:chOff x="0" y="0"/>
          <a:chExt cx="0" cy="0"/>
        </a:xfrm>
      </p:grpSpPr>
      <p:sp>
        <p:nvSpPr>
          <p:cNvPr id="1564" name="Shape 156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565" name="Shape 156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8" name="Shape 1568"/>
        <p:cNvGrpSpPr/>
        <p:nvPr/>
      </p:nvGrpSpPr>
      <p:grpSpPr>
        <a:xfrm>
          <a:off x="0" y="0"/>
          <a:ext cx="0" cy="0"/>
          <a:chOff x="0" y="0"/>
          <a:chExt cx="0" cy="0"/>
        </a:xfrm>
      </p:grpSpPr>
      <p:sp>
        <p:nvSpPr>
          <p:cNvPr id="1569" name="Shape 156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570" name="Shape 157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3" name="Shape 1573"/>
        <p:cNvGrpSpPr/>
        <p:nvPr/>
      </p:nvGrpSpPr>
      <p:grpSpPr>
        <a:xfrm>
          <a:off x="0" y="0"/>
          <a:ext cx="0" cy="0"/>
          <a:chOff x="0" y="0"/>
          <a:chExt cx="0" cy="0"/>
        </a:xfrm>
      </p:grpSpPr>
      <p:sp>
        <p:nvSpPr>
          <p:cNvPr id="1574" name="Shape 157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575" name="Shape 157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8" name="Shape 1578"/>
        <p:cNvGrpSpPr/>
        <p:nvPr/>
      </p:nvGrpSpPr>
      <p:grpSpPr>
        <a:xfrm>
          <a:off x="0" y="0"/>
          <a:ext cx="0" cy="0"/>
          <a:chOff x="0" y="0"/>
          <a:chExt cx="0" cy="0"/>
        </a:xfrm>
      </p:grpSpPr>
      <p:sp>
        <p:nvSpPr>
          <p:cNvPr id="1579" name="Shape 157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580" name="Shape 158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3" name="Shape 1583"/>
        <p:cNvGrpSpPr/>
        <p:nvPr/>
      </p:nvGrpSpPr>
      <p:grpSpPr>
        <a:xfrm>
          <a:off x="0" y="0"/>
          <a:ext cx="0" cy="0"/>
          <a:chOff x="0" y="0"/>
          <a:chExt cx="0" cy="0"/>
        </a:xfrm>
      </p:grpSpPr>
      <p:sp>
        <p:nvSpPr>
          <p:cNvPr id="1584" name="Shape 158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585" name="Shape 158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8" name="Shape 1588"/>
        <p:cNvGrpSpPr/>
        <p:nvPr/>
      </p:nvGrpSpPr>
      <p:grpSpPr>
        <a:xfrm>
          <a:off x="0" y="0"/>
          <a:ext cx="0" cy="0"/>
          <a:chOff x="0" y="0"/>
          <a:chExt cx="0" cy="0"/>
        </a:xfrm>
      </p:grpSpPr>
      <p:sp>
        <p:nvSpPr>
          <p:cNvPr id="1589" name="Shape 15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0" name="Shape 15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3" name="Shape 1593"/>
        <p:cNvGrpSpPr/>
        <p:nvPr/>
      </p:nvGrpSpPr>
      <p:grpSpPr>
        <a:xfrm>
          <a:off x="0" y="0"/>
          <a:ext cx="0" cy="0"/>
          <a:chOff x="0" y="0"/>
          <a:chExt cx="0" cy="0"/>
        </a:xfrm>
      </p:grpSpPr>
      <p:sp>
        <p:nvSpPr>
          <p:cNvPr id="1594" name="Shape 15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5" name="Shape 15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8" name="Shape 1598"/>
        <p:cNvGrpSpPr/>
        <p:nvPr/>
      </p:nvGrpSpPr>
      <p:grpSpPr>
        <a:xfrm>
          <a:off x="0" y="0"/>
          <a:ext cx="0" cy="0"/>
          <a:chOff x="0" y="0"/>
          <a:chExt cx="0" cy="0"/>
        </a:xfrm>
      </p:grpSpPr>
      <p:sp>
        <p:nvSpPr>
          <p:cNvPr id="1599" name="Shape 159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600" name="Shape 160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29" name="Shape 3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3" name="Shape 1603"/>
        <p:cNvGrpSpPr/>
        <p:nvPr/>
      </p:nvGrpSpPr>
      <p:grpSpPr>
        <a:xfrm>
          <a:off x="0" y="0"/>
          <a:ext cx="0" cy="0"/>
          <a:chOff x="0" y="0"/>
          <a:chExt cx="0" cy="0"/>
        </a:xfrm>
      </p:grpSpPr>
      <p:sp>
        <p:nvSpPr>
          <p:cNvPr id="1604" name="Shape 160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605" name="Shape 160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8" name="Shape 1608"/>
        <p:cNvGrpSpPr/>
        <p:nvPr/>
      </p:nvGrpSpPr>
      <p:grpSpPr>
        <a:xfrm>
          <a:off x="0" y="0"/>
          <a:ext cx="0" cy="0"/>
          <a:chOff x="0" y="0"/>
          <a:chExt cx="0" cy="0"/>
        </a:xfrm>
      </p:grpSpPr>
      <p:sp>
        <p:nvSpPr>
          <p:cNvPr id="1609" name="Shape 160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610" name="Shape 161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3" name="Shape 1613"/>
        <p:cNvGrpSpPr/>
        <p:nvPr/>
      </p:nvGrpSpPr>
      <p:grpSpPr>
        <a:xfrm>
          <a:off x="0" y="0"/>
          <a:ext cx="0" cy="0"/>
          <a:chOff x="0" y="0"/>
          <a:chExt cx="0" cy="0"/>
        </a:xfrm>
      </p:grpSpPr>
      <p:sp>
        <p:nvSpPr>
          <p:cNvPr id="1614" name="Shape 161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615" name="Shape 161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8" name="Shape 1618"/>
        <p:cNvGrpSpPr/>
        <p:nvPr/>
      </p:nvGrpSpPr>
      <p:grpSpPr>
        <a:xfrm>
          <a:off x="0" y="0"/>
          <a:ext cx="0" cy="0"/>
          <a:chOff x="0" y="0"/>
          <a:chExt cx="0" cy="0"/>
        </a:xfrm>
      </p:grpSpPr>
      <p:sp>
        <p:nvSpPr>
          <p:cNvPr id="1619" name="Shape 161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620" name="Shape 162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3" name="Shape 1623"/>
        <p:cNvGrpSpPr/>
        <p:nvPr/>
      </p:nvGrpSpPr>
      <p:grpSpPr>
        <a:xfrm>
          <a:off x="0" y="0"/>
          <a:ext cx="0" cy="0"/>
          <a:chOff x="0" y="0"/>
          <a:chExt cx="0" cy="0"/>
        </a:xfrm>
      </p:grpSpPr>
      <p:sp>
        <p:nvSpPr>
          <p:cNvPr id="1624" name="Shape 162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625" name="Shape 162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8" name="Shape 1628"/>
        <p:cNvGrpSpPr/>
        <p:nvPr/>
      </p:nvGrpSpPr>
      <p:grpSpPr>
        <a:xfrm>
          <a:off x="0" y="0"/>
          <a:ext cx="0" cy="0"/>
          <a:chOff x="0" y="0"/>
          <a:chExt cx="0" cy="0"/>
        </a:xfrm>
      </p:grpSpPr>
      <p:sp>
        <p:nvSpPr>
          <p:cNvPr id="1629" name="Shape 162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630" name="Shape 16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6" name="Shape 1646"/>
        <p:cNvGrpSpPr/>
        <p:nvPr/>
      </p:nvGrpSpPr>
      <p:grpSpPr>
        <a:xfrm>
          <a:off x="0" y="0"/>
          <a:ext cx="0" cy="0"/>
          <a:chOff x="0" y="0"/>
          <a:chExt cx="0" cy="0"/>
        </a:xfrm>
      </p:grpSpPr>
      <p:sp>
        <p:nvSpPr>
          <p:cNvPr id="1647" name="Shape 164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648" name="Shape 16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7" name="Shape 1667"/>
        <p:cNvGrpSpPr/>
        <p:nvPr/>
      </p:nvGrpSpPr>
      <p:grpSpPr>
        <a:xfrm>
          <a:off x="0" y="0"/>
          <a:ext cx="0" cy="0"/>
          <a:chOff x="0" y="0"/>
          <a:chExt cx="0" cy="0"/>
        </a:xfrm>
      </p:grpSpPr>
      <p:sp>
        <p:nvSpPr>
          <p:cNvPr id="1668" name="Shape 166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669" name="Shape 16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5" name="Shape 1685"/>
        <p:cNvGrpSpPr/>
        <p:nvPr/>
      </p:nvGrpSpPr>
      <p:grpSpPr>
        <a:xfrm>
          <a:off x="0" y="0"/>
          <a:ext cx="0" cy="0"/>
          <a:chOff x="0" y="0"/>
          <a:chExt cx="0" cy="0"/>
        </a:xfrm>
      </p:grpSpPr>
      <p:sp>
        <p:nvSpPr>
          <p:cNvPr id="1686" name="Shape 168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687" name="Shape 168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4" name="Shape 1704"/>
        <p:cNvGrpSpPr/>
        <p:nvPr/>
      </p:nvGrpSpPr>
      <p:grpSpPr>
        <a:xfrm>
          <a:off x="0" y="0"/>
          <a:ext cx="0" cy="0"/>
          <a:chOff x="0" y="0"/>
          <a:chExt cx="0" cy="0"/>
        </a:xfrm>
      </p:grpSpPr>
      <p:sp>
        <p:nvSpPr>
          <p:cNvPr id="1705" name="Shape 170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706" name="Shape 17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47" name="Shape 3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9" name="Shape 1739"/>
        <p:cNvGrpSpPr/>
        <p:nvPr/>
      </p:nvGrpSpPr>
      <p:grpSpPr>
        <a:xfrm>
          <a:off x="0" y="0"/>
          <a:ext cx="0" cy="0"/>
          <a:chOff x="0" y="0"/>
          <a:chExt cx="0" cy="0"/>
        </a:xfrm>
      </p:grpSpPr>
      <p:sp>
        <p:nvSpPr>
          <p:cNvPr id="1740" name="Shape 174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741" name="Shape 17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7" name="Shape 1757"/>
        <p:cNvGrpSpPr/>
        <p:nvPr/>
      </p:nvGrpSpPr>
      <p:grpSpPr>
        <a:xfrm>
          <a:off x="0" y="0"/>
          <a:ext cx="0" cy="0"/>
          <a:chOff x="0" y="0"/>
          <a:chExt cx="0" cy="0"/>
        </a:xfrm>
      </p:grpSpPr>
      <p:sp>
        <p:nvSpPr>
          <p:cNvPr id="1758" name="Shape 175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759" name="Shape 17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4" name="Shape 1774"/>
        <p:cNvGrpSpPr/>
        <p:nvPr/>
      </p:nvGrpSpPr>
      <p:grpSpPr>
        <a:xfrm>
          <a:off x="0" y="0"/>
          <a:ext cx="0" cy="0"/>
          <a:chOff x="0" y="0"/>
          <a:chExt cx="0" cy="0"/>
        </a:xfrm>
      </p:grpSpPr>
      <p:sp>
        <p:nvSpPr>
          <p:cNvPr id="1775" name="Shape 177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776" name="Shape 17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1" name="Shape 1791"/>
        <p:cNvGrpSpPr/>
        <p:nvPr/>
      </p:nvGrpSpPr>
      <p:grpSpPr>
        <a:xfrm>
          <a:off x="0" y="0"/>
          <a:ext cx="0" cy="0"/>
          <a:chOff x="0" y="0"/>
          <a:chExt cx="0" cy="0"/>
        </a:xfrm>
      </p:grpSpPr>
      <p:sp>
        <p:nvSpPr>
          <p:cNvPr id="1792" name="Shape 179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793" name="Shape 179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8" name="Shape 1808"/>
        <p:cNvGrpSpPr/>
        <p:nvPr/>
      </p:nvGrpSpPr>
      <p:grpSpPr>
        <a:xfrm>
          <a:off x="0" y="0"/>
          <a:ext cx="0" cy="0"/>
          <a:chOff x="0" y="0"/>
          <a:chExt cx="0" cy="0"/>
        </a:xfrm>
      </p:grpSpPr>
      <p:sp>
        <p:nvSpPr>
          <p:cNvPr id="1809" name="Shape 180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810" name="Shape 18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5" name="Shape 1825"/>
        <p:cNvGrpSpPr/>
        <p:nvPr/>
      </p:nvGrpSpPr>
      <p:grpSpPr>
        <a:xfrm>
          <a:off x="0" y="0"/>
          <a:ext cx="0" cy="0"/>
          <a:chOff x="0" y="0"/>
          <a:chExt cx="0" cy="0"/>
        </a:xfrm>
      </p:grpSpPr>
      <p:sp>
        <p:nvSpPr>
          <p:cNvPr id="1826" name="Shape 182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827" name="Shape 182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2" name="Shape 1842"/>
        <p:cNvGrpSpPr/>
        <p:nvPr/>
      </p:nvGrpSpPr>
      <p:grpSpPr>
        <a:xfrm>
          <a:off x="0" y="0"/>
          <a:ext cx="0" cy="0"/>
          <a:chOff x="0" y="0"/>
          <a:chExt cx="0" cy="0"/>
        </a:xfrm>
      </p:grpSpPr>
      <p:sp>
        <p:nvSpPr>
          <p:cNvPr id="1843" name="Shape 184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844" name="Shape 18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9" name="Shape 1859"/>
        <p:cNvGrpSpPr/>
        <p:nvPr/>
      </p:nvGrpSpPr>
      <p:grpSpPr>
        <a:xfrm>
          <a:off x="0" y="0"/>
          <a:ext cx="0" cy="0"/>
          <a:chOff x="0" y="0"/>
          <a:chExt cx="0" cy="0"/>
        </a:xfrm>
      </p:grpSpPr>
      <p:sp>
        <p:nvSpPr>
          <p:cNvPr id="1860" name="Shape 186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861" name="Shape 18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6" name="Shape 1876"/>
        <p:cNvGrpSpPr/>
        <p:nvPr/>
      </p:nvGrpSpPr>
      <p:grpSpPr>
        <a:xfrm>
          <a:off x="0" y="0"/>
          <a:ext cx="0" cy="0"/>
          <a:chOff x="0" y="0"/>
          <a:chExt cx="0" cy="0"/>
        </a:xfrm>
      </p:grpSpPr>
      <p:sp>
        <p:nvSpPr>
          <p:cNvPr id="1877" name="Shape 187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878" name="Shape 187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1" name="Shape 1881"/>
        <p:cNvGrpSpPr/>
        <p:nvPr/>
      </p:nvGrpSpPr>
      <p:grpSpPr>
        <a:xfrm>
          <a:off x="0" y="0"/>
          <a:ext cx="0" cy="0"/>
          <a:chOff x="0" y="0"/>
          <a:chExt cx="0" cy="0"/>
        </a:xfrm>
      </p:grpSpPr>
      <p:sp>
        <p:nvSpPr>
          <p:cNvPr id="1882" name="Shape 188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883" name="Shape 188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2" name="Shape 362"/>
        <p:cNvGrpSpPr/>
        <p:nvPr/>
      </p:nvGrpSpPr>
      <p:grpSpPr>
        <a:xfrm>
          <a:off x="0" y="0"/>
          <a:ext cx="0" cy="0"/>
          <a:chOff x="0" y="0"/>
          <a:chExt cx="0" cy="0"/>
        </a:xfrm>
      </p:grpSpPr>
      <p:sp>
        <p:nvSpPr>
          <p:cNvPr id="363" name="Shape 36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4" name="Shape 36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6" name="Shape 1886"/>
        <p:cNvGrpSpPr/>
        <p:nvPr/>
      </p:nvGrpSpPr>
      <p:grpSpPr>
        <a:xfrm>
          <a:off x="0" y="0"/>
          <a:ext cx="0" cy="0"/>
          <a:chOff x="0" y="0"/>
          <a:chExt cx="0" cy="0"/>
        </a:xfrm>
      </p:grpSpPr>
      <p:sp>
        <p:nvSpPr>
          <p:cNvPr id="1887" name="Shape 188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888" name="Shape 188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1" name="Shape 1891"/>
        <p:cNvGrpSpPr/>
        <p:nvPr/>
      </p:nvGrpSpPr>
      <p:grpSpPr>
        <a:xfrm>
          <a:off x="0" y="0"/>
          <a:ext cx="0" cy="0"/>
          <a:chOff x="0" y="0"/>
          <a:chExt cx="0" cy="0"/>
        </a:xfrm>
      </p:grpSpPr>
      <p:sp>
        <p:nvSpPr>
          <p:cNvPr id="1892" name="Shape 189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893" name="Shape 189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6" name="Shape 1896"/>
        <p:cNvGrpSpPr/>
        <p:nvPr/>
      </p:nvGrpSpPr>
      <p:grpSpPr>
        <a:xfrm>
          <a:off x="0" y="0"/>
          <a:ext cx="0" cy="0"/>
          <a:chOff x="0" y="0"/>
          <a:chExt cx="0" cy="0"/>
        </a:xfrm>
      </p:grpSpPr>
      <p:sp>
        <p:nvSpPr>
          <p:cNvPr id="1897" name="Shape 189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898" name="Shape 189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1" name="Shape 1901"/>
        <p:cNvGrpSpPr/>
        <p:nvPr/>
      </p:nvGrpSpPr>
      <p:grpSpPr>
        <a:xfrm>
          <a:off x="0" y="0"/>
          <a:ext cx="0" cy="0"/>
          <a:chOff x="0" y="0"/>
          <a:chExt cx="0" cy="0"/>
        </a:xfrm>
      </p:grpSpPr>
      <p:sp>
        <p:nvSpPr>
          <p:cNvPr id="1902" name="Shape 190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903" name="Shape 190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6" name="Shape 1906"/>
        <p:cNvGrpSpPr/>
        <p:nvPr/>
      </p:nvGrpSpPr>
      <p:grpSpPr>
        <a:xfrm>
          <a:off x="0" y="0"/>
          <a:ext cx="0" cy="0"/>
          <a:chOff x="0" y="0"/>
          <a:chExt cx="0" cy="0"/>
        </a:xfrm>
      </p:grpSpPr>
      <p:sp>
        <p:nvSpPr>
          <p:cNvPr id="1907" name="Shape 190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908" name="Shape 190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1" name="Shape 1911"/>
        <p:cNvGrpSpPr/>
        <p:nvPr/>
      </p:nvGrpSpPr>
      <p:grpSpPr>
        <a:xfrm>
          <a:off x="0" y="0"/>
          <a:ext cx="0" cy="0"/>
          <a:chOff x="0" y="0"/>
          <a:chExt cx="0" cy="0"/>
        </a:xfrm>
      </p:grpSpPr>
      <p:sp>
        <p:nvSpPr>
          <p:cNvPr id="1912" name="Shape 191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913" name="Shape 191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6" name="Shape 1916"/>
        <p:cNvGrpSpPr/>
        <p:nvPr/>
      </p:nvGrpSpPr>
      <p:grpSpPr>
        <a:xfrm>
          <a:off x="0" y="0"/>
          <a:ext cx="0" cy="0"/>
          <a:chOff x="0" y="0"/>
          <a:chExt cx="0" cy="0"/>
        </a:xfrm>
      </p:grpSpPr>
      <p:sp>
        <p:nvSpPr>
          <p:cNvPr id="1917" name="Shape 191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918" name="Shape 191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1" name="Shape 1921"/>
        <p:cNvGrpSpPr/>
        <p:nvPr/>
      </p:nvGrpSpPr>
      <p:grpSpPr>
        <a:xfrm>
          <a:off x="0" y="0"/>
          <a:ext cx="0" cy="0"/>
          <a:chOff x="0" y="0"/>
          <a:chExt cx="0" cy="0"/>
        </a:xfrm>
      </p:grpSpPr>
      <p:sp>
        <p:nvSpPr>
          <p:cNvPr id="1922" name="Shape 192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923" name="Shape 192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6" name="Shape 1926"/>
        <p:cNvGrpSpPr/>
        <p:nvPr/>
      </p:nvGrpSpPr>
      <p:grpSpPr>
        <a:xfrm>
          <a:off x="0" y="0"/>
          <a:ext cx="0" cy="0"/>
          <a:chOff x="0" y="0"/>
          <a:chExt cx="0" cy="0"/>
        </a:xfrm>
      </p:grpSpPr>
      <p:sp>
        <p:nvSpPr>
          <p:cNvPr id="1927" name="Shape 192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928" name="Shape 192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1" name="Shape 1931"/>
        <p:cNvGrpSpPr/>
        <p:nvPr/>
      </p:nvGrpSpPr>
      <p:grpSpPr>
        <a:xfrm>
          <a:off x="0" y="0"/>
          <a:ext cx="0" cy="0"/>
          <a:chOff x="0" y="0"/>
          <a:chExt cx="0" cy="0"/>
        </a:xfrm>
      </p:grpSpPr>
      <p:sp>
        <p:nvSpPr>
          <p:cNvPr id="1932" name="Shape 193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933" name="Shape 193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9" name="Shape 379"/>
        <p:cNvGrpSpPr/>
        <p:nvPr/>
      </p:nvGrpSpPr>
      <p:grpSpPr>
        <a:xfrm>
          <a:off x="0" y="0"/>
          <a:ext cx="0" cy="0"/>
          <a:chOff x="0" y="0"/>
          <a:chExt cx="0" cy="0"/>
        </a:xfrm>
      </p:grpSpPr>
      <p:sp>
        <p:nvSpPr>
          <p:cNvPr id="380" name="Shape 38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81" name="Shape 38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6" name="Shape 1936"/>
        <p:cNvGrpSpPr/>
        <p:nvPr/>
      </p:nvGrpSpPr>
      <p:grpSpPr>
        <a:xfrm>
          <a:off x="0" y="0"/>
          <a:ext cx="0" cy="0"/>
          <a:chOff x="0" y="0"/>
          <a:chExt cx="0" cy="0"/>
        </a:xfrm>
      </p:grpSpPr>
      <p:sp>
        <p:nvSpPr>
          <p:cNvPr id="1937" name="Shape 193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938" name="Shape 193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1" name="Shape 1941"/>
        <p:cNvGrpSpPr/>
        <p:nvPr/>
      </p:nvGrpSpPr>
      <p:grpSpPr>
        <a:xfrm>
          <a:off x="0" y="0"/>
          <a:ext cx="0" cy="0"/>
          <a:chOff x="0" y="0"/>
          <a:chExt cx="0" cy="0"/>
        </a:xfrm>
      </p:grpSpPr>
      <p:sp>
        <p:nvSpPr>
          <p:cNvPr id="1942" name="Shape 19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3" name="Shape 19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6" name="Shape 1946"/>
        <p:cNvGrpSpPr/>
        <p:nvPr/>
      </p:nvGrpSpPr>
      <p:grpSpPr>
        <a:xfrm>
          <a:off x="0" y="0"/>
          <a:ext cx="0" cy="0"/>
          <a:chOff x="0" y="0"/>
          <a:chExt cx="0" cy="0"/>
        </a:xfrm>
      </p:grpSpPr>
      <p:sp>
        <p:nvSpPr>
          <p:cNvPr id="1947" name="Shape 19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8" name="Shape 19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1" name="Shape 1951"/>
        <p:cNvGrpSpPr/>
        <p:nvPr/>
      </p:nvGrpSpPr>
      <p:grpSpPr>
        <a:xfrm>
          <a:off x="0" y="0"/>
          <a:ext cx="0" cy="0"/>
          <a:chOff x="0" y="0"/>
          <a:chExt cx="0" cy="0"/>
        </a:xfrm>
      </p:grpSpPr>
      <p:sp>
        <p:nvSpPr>
          <p:cNvPr id="1952" name="Shape 195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953" name="Shape 195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6" name="Shape 1956"/>
        <p:cNvGrpSpPr/>
        <p:nvPr/>
      </p:nvGrpSpPr>
      <p:grpSpPr>
        <a:xfrm>
          <a:off x="0" y="0"/>
          <a:ext cx="0" cy="0"/>
          <a:chOff x="0" y="0"/>
          <a:chExt cx="0" cy="0"/>
        </a:xfrm>
      </p:grpSpPr>
      <p:sp>
        <p:nvSpPr>
          <p:cNvPr id="1957" name="Shape 195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958" name="Shape 195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1" name="Shape 1961"/>
        <p:cNvGrpSpPr/>
        <p:nvPr/>
      </p:nvGrpSpPr>
      <p:grpSpPr>
        <a:xfrm>
          <a:off x="0" y="0"/>
          <a:ext cx="0" cy="0"/>
          <a:chOff x="0" y="0"/>
          <a:chExt cx="0" cy="0"/>
        </a:xfrm>
      </p:grpSpPr>
      <p:sp>
        <p:nvSpPr>
          <p:cNvPr id="1962" name="Shape 196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963" name="Shape 196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6" name="Shape 1966"/>
        <p:cNvGrpSpPr/>
        <p:nvPr/>
      </p:nvGrpSpPr>
      <p:grpSpPr>
        <a:xfrm>
          <a:off x="0" y="0"/>
          <a:ext cx="0" cy="0"/>
          <a:chOff x="0" y="0"/>
          <a:chExt cx="0" cy="0"/>
        </a:xfrm>
      </p:grpSpPr>
      <p:sp>
        <p:nvSpPr>
          <p:cNvPr id="1967" name="Shape 196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968" name="Shape 196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1" name="Shape 1971"/>
        <p:cNvGrpSpPr/>
        <p:nvPr/>
      </p:nvGrpSpPr>
      <p:grpSpPr>
        <a:xfrm>
          <a:off x="0" y="0"/>
          <a:ext cx="0" cy="0"/>
          <a:chOff x="0" y="0"/>
          <a:chExt cx="0" cy="0"/>
        </a:xfrm>
      </p:grpSpPr>
      <p:sp>
        <p:nvSpPr>
          <p:cNvPr id="1972" name="Shape 197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973" name="Shape 197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6" name="Shape 1976"/>
        <p:cNvGrpSpPr/>
        <p:nvPr/>
      </p:nvGrpSpPr>
      <p:grpSpPr>
        <a:xfrm>
          <a:off x="0" y="0"/>
          <a:ext cx="0" cy="0"/>
          <a:chOff x="0" y="0"/>
          <a:chExt cx="0" cy="0"/>
        </a:xfrm>
      </p:grpSpPr>
      <p:sp>
        <p:nvSpPr>
          <p:cNvPr id="1977" name="Shape 197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978" name="Shape 197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1" name="Shape 1981"/>
        <p:cNvGrpSpPr/>
        <p:nvPr/>
      </p:nvGrpSpPr>
      <p:grpSpPr>
        <a:xfrm>
          <a:off x="0" y="0"/>
          <a:ext cx="0" cy="0"/>
          <a:chOff x="0" y="0"/>
          <a:chExt cx="0" cy="0"/>
        </a:xfrm>
      </p:grpSpPr>
      <p:sp>
        <p:nvSpPr>
          <p:cNvPr id="1982" name="Shape 198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983" name="Shape 19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6" name="Shape 396"/>
        <p:cNvGrpSpPr/>
        <p:nvPr/>
      </p:nvGrpSpPr>
      <p:grpSpPr>
        <a:xfrm>
          <a:off x="0" y="0"/>
          <a:ext cx="0" cy="0"/>
          <a:chOff x="0" y="0"/>
          <a:chExt cx="0" cy="0"/>
        </a:xfrm>
      </p:grpSpPr>
      <p:sp>
        <p:nvSpPr>
          <p:cNvPr id="397" name="Shape 39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98" name="Shape 3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9" name="Shape 1999"/>
        <p:cNvGrpSpPr/>
        <p:nvPr/>
      </p:nvGrpSpPr>
      <p:grpSpPr>
        <a:xfrm>
          <a:off x="0" y="0"/>
          <a:ext cx="0" cy="0"/>
          <a:chOff x="0" y="0"/>
          <a:chExt cx="0" cy="0"/>
        </a:xfrm>
      </p:grpSpPr>
      <p:sp>
        <p:nvSpPr>
          <p:cNvPr id="2000" name="Shape 200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001" name="Shape 200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0" name="Shape 2020"/>
        <p:cNvGrpSpPr/>
        <p:nvPr/>
      </p:nvGrpSpPr>
      <p:grpSpPr>
        <a:xfrm>
          <a:off x="0" y="0"/>
          <a:ext cx="0" cy="0"/>
          <a:chOff x="0" y="0"/>
          <a:chExt cx="0" cy="0"/>
        </a:xfrm>
      </p:grpSpPr>
      <p:sp>
        <p:nvSpPr>
          <p:cNvPr id="2021" name="Shape 202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022" name="Shape 202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8" name="Shape 2038"/>
        <p:cNvGrpSpPr/>
        <p:nvPr/>
      </p:nvGrpSpPr>
      <p:grpSpPr>
        <a:xfrm>
          <a:off x="0" y="0"/>
          <a:ext cx="0" cy="0"/>
          <a:chOff x="0" y="0"/>
          <a:chExt cx="0" cy="0"/>
        </a:xfrm>
      </p:grpSpPr>
      <p:sp>
        <p:nvSpPr>
          <p:cNvPr id="2039" name="Shape 203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040" name="Shape 20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7" name="Shape 2057"/>
        <p:cNvGrpSpPr/>
        <p:nvPr/>
      </p:nvGrpSpPr>
      <p:grpSpPr>
        <a:xfrm>
          <a:off x="0" y="0"/>
          <a:ext cx="0" cy="0"/>
          <a:chOff x="0" y="0"/>
          <a:chExt cx="0" cy="0"/>
        </a:xfrm>
      </p:grpSpPr>
      <p:sp>
        <p:nvSpPr>
          <p:cNvPr id="2058" name="Shape 205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059" name="Shape 20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2" name="Shape 2092"/>
        <p:cNvGrpSpPr/>
        <p:nvPr/>
      </p:nvGrpSpPr>
      <p:grpSpPr>
        <a:xfrm>
          <a:off x="0" y="0"/>
          <a:ext cx="0" cy="0"/>
          <a:chOff x="0" y="0"/>
          <a:chExt cx="0" cy="0"/>
        </a:xfrm>
      </p:grpSpPr>
      <p:sp>
        <p:nvSpPr>
          <p:cNvPr id="2093" name="Shape 209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094" name="Shape 20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0" name="Shape 2110"/>
        <p:cNvGrpSpPr/>
        <p:nvPr/>
      </p:nvGrpSpPr>
      <p:grpSpPr>
        <a:xfrm>
          <a:off x="0" y="0"/>
          <a:ext cx="0" cy="0"/>
          <a:chOff x="0" y="0"/>
          <a:chExt cx="0" cy="0"/>
        </a:xfrm>
      </p:grpSpPr>
      <p:sp>
        <p:nvSpPr>
          <p:cNvPr id="2111" name="Shape 211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112" name="Shape 21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7" name="Shape 2127"/>
        <p:cNvGrpSpPr/>
        <p:nvPr/>
      </p:nvGrpSpPr>
      <p:grpSpPr>
        <a:xfrm>
          <a:off x="0" y="0"/>
          <a:ext cx="0" cy="0"/>
          <a:chOff x="0" y="0"/>
          <a:chExt cx="0" cy="0"/>
        </a:xfrm>
      </p:grpSpPr>
      <p:sp>
        <p:nvSpPr>
          <p:cNvPr id="2128" name="Shape 212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129" name="Shape 21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4" name="Shape 2144"/>
        <p:cNvGrpSpPr/>
        <p:nvPr/>
      </p:nvGrpSpPr>
      <p:grpSpPr>
        <a:xfrm>
          <a:off x="0" y="0"/>
          <a:ext cx="0" cy="0"/>
          <a:chOff x="0" y="0"/>
          <a:chExt cx="0" cy="0"/>
        </a:xfrm>
      </p:grpSpPr>
      <p:sp>
        <p:nvSpPr>
          <p:cNvPr id="2145" name="Shape 214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146" name="Shape 21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1" name="Shape 2161"/>
        <p:cNvGrpSpPr/>
        <p:nvPr/>
      </p:nvGrpSpPr>
      <p:grpSpPr>
        <a:xfrm>
          <a:off x="0" y="0"/>
          <a:ext cx="0" cy="0"/>
          <a:chOff x="0" y="0"/>
          <a:chExt cx="0" cy="0"/>
        </a:xfrm>
      </p:grpSpPr>
      <p:sp>
        <p:nvSpPr>
          <p:cNvPr id="2162" name="Shape 216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163" name="Shape 21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8" name="Shape 2178"/>
        <p:cNvGrpSpPr/>
        <p:nvPr/>
      </p:nvGrpSpPr>
      <p:grpSpPr>
        <a:xfrm>
          <a:off x="0" y="0"/>
          <a:ext cx="0" cy="0"/>
          <a:chOff x="0" y="0"/>
          <a:chExt cx="0" cy="0"/>
        </a:xfrm>
      </p:grpSpPr>
      <p:sp>
        <p:nvSpPr>
          <p:cNvPr id="2179" name="Shape 217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180" name="Shape 21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3" name="Shape 413"/>
        <p:cNvGrpSpPr/>
        <p:nvPr/>
      </p:nvGrpSpPr>
      <p:grpSpPr>
        <a:xfrm>
          <a:off x="0" y="0"/>
          <a:ext cx="0" cy="0"/>
          <a:chOff x="0" y="0"/>
          <a:chExt cx="0" cy="0"/>
        </a:xfrm>
      </p:grpSpPr>
      <p:sp>
        <p:nvSpPr>
          <p:cNvPr id="414" name="Shape 41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15" name="Shape 4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5" name="Shape 2195"/>
        <p:cNvGrpSpPr/>
        <p:nvPr/>
      </p:nvGrpSpPr>
      <p:grpSpPr>
        <a:xfrm>
          <a:off x="0" y="0"/>
          <a:ext cx="0" cy="0"/>
          <a:chOff x="0" y="0"/>
          <a:chExt cx="0" cy="0"/>
        </a:xfrm>
      </p:grpSpPr>
      <p:sp>
        <p:nvSpPr>
          <p:cNvPr id="2196" name="Shape 219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197" name="Shape 21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2" name="Shape 2212"/>
        <p:cNvGrpSpPr/>
        <p:nvPr/>
      </p:nvGrpSpPr>
      <p:grpSpPr>
        <a:xfrm>
          <a:off x="0" y="0"/>
          <a:ext cx="0" cy="0"/>
          <a:chOff x="0" y="0"/>
          <a:chExt cx="0" cy="0"/>
        </a:xfrm>
      </p:grpSpPr>
      <p:sp>
        <p:nvSpPr>
          <p:cNvPr id="2213" name="Shape 221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214" name="Shape 221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9" name="Shape 2229"/>
        <p:cNvGrpSpPr/>
        <p:nvPr/>
      </p:nvGrpSpPr>
      <p:grpSpPr>
        <a:xfrm>
          <a:off x="0" y="0"/>
          <a:ext cx="0" cy="0"/>
          <a:chOff x="0" y="0"/>
          <a:chExt cx="0" cy="0"/>
        </a:xfrm>
      </p:grpSpPr>
      <p:sp>
        <p:nvSpPr>
          <p:cNvPr id="2230" name="Shape 223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231" name="Shape 223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4" name="Shape 2234"/>
        <p:cNvGrpSpPr/>
        <p:nvPr/>
      </p:nvGrpSpPr>
      <p:grpSpPr>
        <a:xfrm>
          <a:off x="0" y="0"/>
          <a:ext cx="0" cy="0"/>
          <a:chOff x="0" y="0"/>
          <a:chExt cx="0" cy="0"/>
        </a:xfrm>
      </p:grpSpPr>
      <p:sp>
        <p:nvSpPr>
          <p:cNvPr id="2235" name="Shape 223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236" name="Shape 223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9" name="Shape 2239"/>
        <p:cNvGrpSpPr/>
        <p:nvPr/>
      </p:nvGrpSpPr>
      <p:grpSpPr>
        <a:xfrm>
          <a:off x="0" y="0"/>
          <a:ext cx="0" cy="0"/>
          <a:chOff x="0" y="0"/>
          <a:chExt cx="0" cy="0"/>
        </a:xfrm>
      </p:grpSpPr>
      <p:sp>
        <p:nvSpPr>
          <p:cNvPr id="2240" name="Shape 224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241" name="Shape 224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4" name="Shape 2244"/>
        <p:cNvGrpSpPr/>
        <p:nvPr/>
      </p:nvGrpSpPr>
      <p:grpSpPr>
        <a:xfrm>
          <a:off x="0" y="0"/>
          <a:ext cx="0" cy="0"/>
          <a:chOff x="0" y="0"/>
          <a:chExt cx="0" cy="0"/>
        </a:xfrm>
      </p:grpSpPr>
      <p:sp>
        <p:nvSpPr>
          <p:cNvPr id="2245" name="Shape 224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246" name="Shape 224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9" name="Shape 2249"/>
        <p:cNvGrpSpPr/>
        <p:nvPr/>
      </p:nvGrpSpPr>
      <p:grpSpPr>
        <a:xfrm>
          <a:off x="0" y="0"/>
          <a:ext cx="0" cy="0"/>
          <a:chOff x="0" y="0"/>
          <a:chExt cx="0" cy="0"/>
        </a:xfrm>
      </p:grpSpPr>
      <p:sp>
        <p:nvSpPr>
          <p:cNvPr id="2250" name="Shape 225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251" name="Shape 225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4" name="Shape 2254"/>
        <p:cNvGrpSpPr/>
        <p:nvPr/>
      </p:nvGrpSpPr>
      <p:grpSpPr>
        <a:xfrm>
          <a:off x="0" y="0"/>
          <a:ext cx="0" cy="0"/>
          <a:chOff x="0" y="0"/>
          <a:chExt cx="0" cy="0"/>
        </a:xfrm>
      </p:grpSpPr>
      <p:sp>
        <p:nvSpPr>
          <p:cNvPr id="2255" name="Shape 225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256" name="Shape 225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9" name="Shape 2259"/>
        <p:cNvGrpSpPr/>
        <p:nvPr/>
      </p:nvGrpSpPr>
      <p:grpSpPr>
        <a:xfrm>
          <a:off x="0" y="0"/>
          <a:ext cx="0" cy="0"/>
          <a:chOff x="0" y="0"/>
          <a:chExt cx="0" cy="0"/>
        </a:xfrm>
      </p:grpSpPr>
      <p:sp>
        <p:nvSpPr>
          <p:cNvPr id="2260" name="Shape 226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261" name="Shape 226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4" name="Shape 2264"/>
        <p:cNvGrpSpPr/>
        <p:nvPr/>
      </p:nvGrpSpPr>
      <p:grpSpPr>
        <a:xfrm>
          <a:off x="0" y="0"/>
          <a:ext cx="0" cy="0"/>
          <a:chOff x="0" y="0"/>
          <a:chExt cx="0" cy="0"/>
        </a:xfrm>
      </p:grpSpPr>
      <p:sp>
        <p:nvSpPr>
          <p:cNvPr id="2265" name="Shape 226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266" name="Shape 226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0" name="Shape 430"/>
        <p:cNvGrpSpPr/>
        <p:nvPr/>
      </p:nvGrpSpPr>
      <p:grpSpPr>
        <a:xfrm>
          <a:off x="0" y="0"/>
          <a:ext cx="0" cy="0"/>
          <a:chOff x="0" y="0"/>
          <a:chExt cx="0" cy="0"/>
        </a:xfrm>
      </p:grpSpPr>
      <p:sp>
        <p:nvSpPr>
          <p:cNvPr id="431" name="Shape 43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32" name="Shape 4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9" name="Shape 2269"/>
        <p:cNvGrpSpPr/>
        <p:nvPr/>
      </p:nvGrpSpPr>
      <p:grpSpPr>
        <a:xfrm>
          <a:off x="0" y="0"/>
          <a:ext cx="0" cy="0"/>
          <a:chOff x="0" y="0"/>
          <a:chExt cx="0" cy="0"/>
        </a:xfrm>
      </p:grpSpPr>
      <p:sp>
        <p:nvSpPr>
          <p:cNvPr id="2270" name="Shape 227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271" name="Shape 227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4" name="Shape 2274"/>
        <p:cNvGrpSpPr/>
        <p:nvPr/>
      </p:nvGrpSpPr>
      <p:grpSpPr>
        <a:xfrm>
          <a:off x="0" y="0"/>
          <a:ext cx="0" cy="0"/>
          <a:chOff x="0" y="0"/>
          <a:chExt cx="0" cy="0"/>
        </a:xfrm>
      </p:grpSpPr>
      <p:sp>
        <p:nvSpPr>
          <p:cNvPr id="2275" name="Shape 227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276" name="Shape 227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79" name="Shape 2279"/>
        <p:cNvGrpSpPr/>
        <p:nvPr/>
      </p:nvGrpSpPr>
      <p:grpSpPr>
        <a:xfrm>
          <a:off x="0" y="0"/>
          <a:ext cx="0" cy="0"/>
          <a:chOff x="0" y="0"/>
          <a:chExt cx="0" cy="0"/>
        </a:xfrm>
      </p:grpSpPr>
      <p:sp>
        <p:nvSpPr>
          <p:cNvPr id="2280" name="Shape 228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281" name="Shape 228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4" name="Shape 2284"/>
        <p:cNvGrpSpPr/>
        <p:nvPr/>
      </p:nvGrpSpPr>
      <p:grpSpPr>
        <a:xfrm>
          <a:off x="0" y="0"/>
          <a:ext cx="0" cy="0"/>
          <a:chOff x="0" y="0"/>
          <a:chExt cx="0" cy="0"/>
        </a:xfrm>
      </p:grpSpPr>
      <p:sp>
        <p:nvSpPr>
          <p:cNvPr id="2285" name="Shape 228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286" name="Shape 228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9" name="Shape 2289"/>
        <p:cNvGrpSpPr/>
        <p:nvPr/>
      </p:nvGrpSpPr>
      <p:grpSpPr>
        <a:xfrm>
          <a:off x="0" y="0"/>
          <a:ext cx="0" cy="0"/>
          <a:chOff x="0" y="0"/>
          <a:chExt cx="0" cy="0"/>
        </a:xfrm>
      </p:grpSpPr>
      <p:sp>
        <p:nvSpPr>
          <p:cNvPr id="2290" name="Shape 229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291" name="Shape 229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4" name="Shape 2294"/>
        <p:cNvGrpSpPr/>
        <p:nvPr/>
      </p:nvGrpSpPr>
      <p:grpSpPr>
        <a:xfrm>
          <a:off x="0" y="0"/>
          <a:ext cx="0" cy="0"/>
          <a:chOff x="0" y="0"/>
          <a:chExt cx="0" cy="0"/>
        </a:xfrm>
      </p:grpSpPr>
      <p:sp>
        <p:nvSpPr>
          <p:cNvPr id="2295" name="Shape 22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6" name="Shape 22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9" name="Shape 2299"/>
        <p:cNvGrpSpPr/>
        <p:nvPr/>
      </p:nvGrpSpPr>
      <p:grpSpPr>
        <a:xfrm>
          <a:off x="0" y="0"/>
          <a:ext cx="0" cy="0"/>
          <a:chOff x="0" y="0"/>
          <a:chExt cx="0" cy="0"/>
        </a:xfrm>
      </p:grpSpPr>
      <p:sp>
        <p:nvSpPr>
          <p:cNvPr id="2300" name="Shape 2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01" name="Shape 23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4" name="Shape 2304"/>
        <p:cNvGrpSpPr/>
        <p:nvPr/>
      </p:nvGrpSpPr>
      <p:grpSpPr>
        <a:xfrm>
          <a:off x="0" y="0"/>
          <a:ext cx="0" cy="0"/>
          <a:chOff x="0" y="0"/>
          <a:chExt cx="0" cy="0"/>
        </a:xfrm>
      </p:grpSpPr>
      <p:sp>
        <p:nvSpPr>
          <p:cNvPr id="2305" name="Shape 230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306" name="Shape 230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9" name="Shape 2309"/>
        <p:cNvGrpSpPr/>
        <p:nvPr/>
      </p:nvGrpSpPr>
      <p:grpSpPr>
        <a:xfrm>
          <a:off x="0" y="0"/>
          <a:ext cx="0" cy="0"/>
          <a:chOff x="0" y="0"/>
          <a:chExt cx="0" cy="0"/>
        </a:xfrm>
      </p:grpSpPr>
      <p:sp>
        <p:nvSpPr>
          <p:cNvPr id="2310" name="Shape 231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311" name="Shape 231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4" name="Shape 2314"/>
        <p:cNvGrpSpPr/>
        <p:nvPr/>
      </p:nvGrpSpPr>
      <p:grpSpPr>
        <a:xfrm>
          <a:off x="0" y="0"/>
          <a:ext cx="0" cy="0"/>
          <a:chOff x="0" y="0"/>
          <a:chExt cx="0" cy="0"/>
        </a:xfrm>
      </p:grpSpPr>
      <p:sp>
        <p:nvSpPr>
          <p:cNvPr id="2315" name="Shape 231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316" name="Shape 231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 name="Shape 447"/>
        <p:cNvGrpSpPr/>
        <p:nvPr/>
      </p:nvGrpSpPr>
      <p:grpSpPr>
        <a:xfrm>
          <a:off x="0" y="0"/>
          <a:ext cx="0" cy="0"/>
          <a:chOff x="0" y="0"/>
          <a:chExt cx="0" cy="0"/>
        </a:xfrm>
      </p:grpSpPr>
      <p:sp>
        <p:nvSpPr>
          <p:cNvPr id="448" name="Shape 44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49" name="Shape 4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9" name="Shape 2319"/>
        <p:cNvGrpSpPr/>
        <p:nvPr/>
      </p:nvGrpSpPr>
      <p:grpSpPr>
        <a:xfrm>
          <a:off x="0" y="0"/>
          <a:ext cx="0" cy="0"/>
          <a:chOff x="0" y="0"/>
          <a:chExt cx="0" cy="0"/>
        </a:xfrm>
      </p:grpSpPr>
      <p:sp>
        <p:nvSpPr>
          <p:cNvPr id="2320" name="Shape 232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321" name="Shape 232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4" name="Shape 2324"/>
        <p:cNvGrpSpPr/>
        <p:nvPr/>
      </p:nvGrpSpPr>
      <p:grpSpPr>
        <a:xfrm>
          <a:off x="0" y="0"/>
          <a:ext cx="0" cy="0"/>
          <a:chOff x="0" y="0"/>
          <a:chExt cx="0" cy="0"/>
        </a:xfrm>
      </p:grpSpPr>
      <p:sp>
        <p:nvSpPr>
          <p:cNvPr id="2325" name="Shape 232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326" name="Shape 232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9" name="Shape 2329"/>
        <p:cNvGrpSpPr/>
        <p:nvPr/>
      </p:nvGrpSpPr>
      <p:grpSpPr>
        <a:xfrm>
          <a:off x="0" y="0"/>
          <a:ext cx="0" cy="0"/>
          <a:chOff x="0" y="0"/>
          <a:chExt cx="0" cy="0"/>
        </a:xfrm>
      </p:grpSpPr>
      <p:sp>
        <p:nvSpPr>
          <p:cNvPr id="2330" name="Shape 233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331" name="Shape 233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4" name="Shape 2334"/>
        <p:cNvGrpSpPr/>
        <p:nvPr/>
      </p:nvGrpSpPr>
      <p:grpSpPr>
        <a:xfrm>
          <a:off x="0" y="0"/>
          <a:ext cx="0" cy="0"/>
          <a:chOff x="0" y="0"/>
          <a:chExt cx="0" cy="0"/>
        </a:xfrm>
      </p:grpSpPr>
      <p:sp>
        <p:nvSpPr>
          <p:cNvPr id="2335" name="Shape 233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336" name="Shape 23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2" name="Shape 2352"/>
        <p:cNvGrpSpPr/>
        <p:nvPr/>
      </p:nvGrpSpPr>
      <p:grpSpPr>
        <a:xfrm>
          <a:off x="0" y="0"/>
          <a:ext cx="0" cy="0"/>
          <a:chOff x="0" y="0"/>
          <a:chExt cx="0" cy="0"/>
        </a:xfrm>
      </p:grpSpPr>
      <p:sp>
        <p:nvSpPr>
          <p:cNvPr id="2353" name="Shape 235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354" name="Shape 23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3" name="Shape 2373"/>
        <p:cNvGrpSpPr/>
        <p:nvPr/>
      </p:nvGrpSpPr>
      <p:grpSpPr>
        <a:xfrm>
          <a:off x="0" y="0"/>
          <a:ext cx="0" cy="0"/>
          <a:chOff x="0" y="0"/>
          <a:chExt cx="0" cy="0"/>
        </a:xfrm>
      </p:grpSpPr>
      <p:sp>
        <p:nvSpPr>
          <p:cNvPr id="2374" name="Shape 237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375" name="Shape 23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1" name="Shape 2391"/>
        <p:cNvGrpSpPr/>
        <p:nvPr/>
      </p:nvGrpSpPr>
      <p:grpSpPr>
        <a:xfrm>
          <a:off x="0" y="0"/>
          <a:ext cx="0" cy="0"/>
          <a:chOff x="0" y="0"/>
          <a:chExt cx="0" cy="0"/>
        </a:xfrm>
      </p:grpSpPr>
      <p:sp>
        <p:nvSpPr>
          <p:cNvPr id="2392" name="Shape 239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393" name="Shape 239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0" name="Shape 2410"/>
        <p:cNvGrpSpPr/>
        <p:nvPr/>
      </p:nvGrpSpPr>
      <p:grpSpPr>
        <a:xfrm>
          <a:off x="0" y="0"/>
          <a:ext cx="0" cy="0"/>
          <a:chOff x="0" y="0"/>
          <a:chExt cx="0" cy="0"/>
        </a:xfrm>
      </p:grpSpPr>
      <p:sp>
        <p:nvSpPr>
          <p:cNvPr id="2411" name="Shape 241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412" name="Shape 24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5" name="Shape 2445"/>
        <p:cNvGrpSpPr/>
        <p:nvPr/>
      </p:nvGrpSpPr>
      <p:grpSpPr>
        <a:xfrm>
          <a:off x="0" y="0"/>
          <a:ext cx="0" cy="0"/>
          <a:chOff x="0" y="0"/>
          <a:chExt cx="0" cy="0"/>
        </a:xfrm>
      </p:grpSpPr>
      <p:sp>
        <p:nvSpPr>
          <p:cNvPr id="2446" name="Shape 244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447" name="Shape 24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3" name="Shape 2463"/>
        <p:cNvGrpSpPr/>
        <p:nvPr/>
      </p:nvGrpSpPr>
      <p:grpSpPr>
        <a:xfrm>
          <a:off x="0" y="0"/>
          <a:ext cx="0" cy="0"/>
          <a:chOff x="0" y="0"/>
          <a:chExt cx="0" cy="0"/>
        </a:xfrm>
      </p:grpSpPr>
      <p:sp>
        <p:nvSpPr>
          <p:cNvPr id="2464" name="Shape 246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465" name="Shape 24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66" name="Shape 46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80" name="Shape 2480"/>
        <p:cNvGrpSpPr/>
        <p:nvPr/>
      </p:nvGrpSpPr>
      <p:grpSpPr>
        <a:xfrm>
          <a:off x="0" y="0"/>
          <a:ext cx="0" cy="0"/>
          <a:chOff x="0" y="0"/>
          <a:chExt cx="0" cy="0"/>
        </a:xfrm>
      </p:grpSpPr>
      <p:sp>
        <p:nvSpPr>
          <p:cNvPr id="2481" name="Shape 248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482" name="Shape 24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7" name="Shape 2497"/>
        <p:cNvGrpSpPr/>
        <p:nvPr/>
      </p:nvGrpSpPr>
      <p:grpSpPr>
        <a:xfrm>
          <a:off x="0" y="0"/>
          <a:ext cx="0" cy="0"/>
          <a:chOff x="0" y="0"/>
          <a:chExt cx="0" cy="0"/>
        </a:xfrm>
      </p:grpSpPr>
      <p:sp>
        <p:nvSpPr>
          <p:cNvPr id="2498" name="Shape 249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499" name="Shape 249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4" name="Shape 2514"/>
        <p:cNvGrpSpPr/>
        <p:nvPr/>
      </p:nvGrpSpPr>
      <p:grpSpPr>
        <a:xfrm>
          <a:off x="0" y="0"/>
          <a:ext cx="0" cy="0"/>
          <a:chOff x="0" y="0"/>
          <a:chExt cx="0" cy="0"/>
        </a:xfrm>
      </p:grpSpPr>
      <p:sp>
        <p:nvSpPr>
          <p:cNvPr id="2515" name="Shape 251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516" name="Shape 25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1" name="Shape 2531"/>
        <p:cNvGrpSpPr/>
        <p:nvPr/>
      </p:nvGrpSpPr>
      <p:grpSpPr>
        <a:xfrm>
          <a:off x="0" y="0"/>
          <a:ext cx="0" cy="0"/>
          <a:chOff x="0" y="0"/>
          <a:chExt cx="0" cy="0"/>
        </a:xfrm>
      </p:grpSpPr>
      <p:sp>
        <p:nvSpPr>
          <p:cNvPr id="2532" name="Shape 253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533" name="Shape 25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8" name="Shape 2548"/>
        <p:cNvGrpSpPr/>
        <p:nvPr/>
      </p:nvGrpSpPr>
      <p:grpSpPr>
        <a:xfrm>
          <a:off x="0" y="0"/>
          <a:ext cx="0" cy="0"/>
          <a:chOff x="0" y="0"/>
          <a:chExt cx="0" cy="0"/>
        </a:xfrm>
      </p:grpSpPr>
      <p:sp>
        <p:nvSpPr>
          <p:cNvPr id="2549" name="Shape 254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550" name="Shape 255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5" name="Shape 2565"/>
        <p:cNvGrpSpPr/>
        <p:nvPr/>
      </p:nvGrpSpPr>
      <p:grpSpPr>
        <a:xfrm>
          <a:off x="0" y="0"/>
          <a:ext cx="0" cy="0"/>
          <a:chOff x="0" y="0"/>
          <a:chExt cx="0" cy="0"/>
        </a:xfrm>
      </p:grpSpPr>
      <p:sp>
        <p:nvSpPr>
          <p:cNvPr id="2566" name="Shape 256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567" name="Shape 256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2" name="Shape 2582"/>
        <p:cNvGrpSpPr/>
        <p:nvPr/>
      </p:nvGrpSpPr>
      <p:grpSpPr>
        <a:xfrm>
          <a:off x="0" y="0"/>
          <a:ext cx="0" cy="0"/>
          <a:chOff x="0" y="0"/>
          <a:chExt cx="0" cy="0"/>
        </a:xfrm>
      </p:grpSpPr>
      <p:sp>
        <p:nvSpPr>
          <p:cNvPr id="2583" name="Shape 258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584" name="Shape 258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7" name="Shape 2587"/>
        <p:cNvGrpSpPr/>
        <p:nvPr/>
      </p:nvGrpSpPr>
      <p:grpSpPr>
        <a:xfrm>
          <a:off x="0" y="0"/>
          <a:ext cx="0" cy="0"/>
          <a:chOff x="0" y="0"/>
          <a:chExt cx="0" cy="0"/>
        </a:xfrm>
      </p:grpSpPr>
      <p:sp>
        <p:nvSpPr>
          <p:cNvPr id="2588" name="Shape 258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589" name="Shape 258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2" name="Shape 2592"/>
        <p:cNvGrpSpPr/>
        <p:nvPr/>
      </p:nvGrpSpPr>
      <p:grpSpPr>
        <a:xfrm>
          <a:off x="0" y="0"/>
          <a:ext cx="0" cy="0"/>
          <a:chOff x="0" y="0"/>
          <a:chExt cx="0" cy="0"/>
        </a:xfrm>
      </p:grpSpPr>
      <p:sp>
        <p:nvSpPr>
          <p:cNvPr id="2593" name="Shape 259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594" name="Shape 259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7" name="Shape 2597"/>
        <p:cNvGrpSpPr/>
        <p:nvPr/>
      </p:nvGrpSpPr>
      <p:grpSpPr>
        <a:xfrm>
          <a:off x="0" y="0"/>
          <a:ext cx="0" cy="0"/>
          <a:chOff x="0" y="0"/>
          <a:chExt cx="0" cy="0"/>
        </a:xfrm>
      </p:grpSpPr>
      <p:sp>
        <p:nvSpPr>
          <p:cNvPr id="2598" name="Shape 259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599" name="Shape 259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9" name="Shape 469"/>
        <p:cNvGrpSpPr/>
        <p:nvPr/>
      </p:nvGrpSpPr>
      <p:grpSpPr>
        <a:xfrm>
          <a:off x="0" y="0"/>
          <a:ext cx="0" cy="0"/>
          <a:chOff x="0" y="0"/>
          <a:chExt cx="0" cy="0"/>
        </a:xfrm>
      </p:grpSpPr>
      <p:sp>
        <p:nvSpPr>
          <p:cNvPr id="470" name="Shape 47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71" name="Shape 47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2" name="Shape 2602"/>
        <p:cNvGrpSpPr/>
        <p:nvPr/>
      </p:nvGrpSpPr>
      <p:grpSpPr>
        <a:xfrm>
          <a:off x="0" y="0"/>
          <a:ext cx="0" cy="0"/>
          <a:chOff x="0" y="0"/>
          <a:chExt cx="0" cy="0"/>
        </a:xfrm>
      </p:grpSpPr>
      <p:sp>
        <p:nvSpPr>
          <p:cNvPr id="2603" name="Shape 260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604" name="Shape 260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7" name="Shape 2607"/>
        <p:cNvGrpSpPr/>
        <p:nvPr/>
      </p:nvGrpSpPr>
      <p:grpSpPr>
        <a:xfrm>
          <a:off x="0" y="0"/>
          <a:ext cx="0" cy="0"/>
          <a:chOff x="0" y="0"/>
          <a:chExt cx="0" cy="0"/>
        </a:xfrm>
      </p:grpSpPr>
      <p:sp>
        <p:nvSpPr>
          <p:cNvPr id="2608" name="Shape 260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609" name="Shape 260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2" name="Shape 2612"/>
        <p:cNvGrpSpPr/>
        <p:nvPr/>
      </p:nvGrpSpPr>
      <p:grpSpPr>
        <a:xfrm>
          <a:off x="0" y="0"/>
          <a:ext cx="0" cy="0"/>
          <a:chOff x="0" y="0"/>
          <a:chExt cx="0" cy="0"/>
        </a:xfrm>
      </p:grpSpPr>
      <p:sp>
        <p:nvSpPr>
          <p:cNvPr id="2613" name="Shape 261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614" name="Shape 261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7" name="Shape 2617"/>
        <p:cNvGrpSpPr/>
        <p:nvPr/>
      </p:nvGrpSpPr>
      <p:grpSpPr>
        <a:xfrm>
          <a:off x="0" y="0"/>
          <a:ext cx="0" cy="0"/>
          <a:chOff x="0" y="0"/>
          <a:chExt cx="0" cy="0"/>
        </a:xfrm>
      </p:grpSpPr>
      <p:sp>
        <p:nvSpPr>
          <p:cNvPr id="2618" name="Shape 261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619" name="Shape 261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2" name="Shape 2622"/>
        <p:cNvGrpSpPr/>
        <p:nvPr/>
      </p:nvGrpSpPr>
      <p:grpSpPr>
        <a:xfrm>
          <a:off x="0" y="0"/>
          <a:ext cx="0" cy="0"/>
          <a:chOff x="0" y="0"/>
          <a:chExt cx="0" cy="0"/>
        </a:xfrm>
      </p:grpSpPr>
      <p:sp>
        <p:nvSpPr>
          <p:cNvPr id="2623" name="Shape 262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624" name="Shape 262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7" name="Shape 2627"/>
        <p:cNvGrpSpPr/>
        <p:nvPr/>
      </p:nvGrpSpPr>
      <p:grpSpPr>
        <a:xfrm>
          <a:off x="0" y="0"/>
          <a:ext cx="0" cy="0"/>
          <a:chOff x="0" y="0"/>
          <a:chExt cx="0" cy="0"/>
        </a:xfrm>
      </p:grpSpPr>
      <p:sp>
        <p:nvSpPr>
          <p:cNvPr id="2628" name="Shape 262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629" name="Shape 262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2" name="Shape 2632"/>
        <p:cNvGrpSpPr/>
        <p:nvPr/>
      </p:nvGrpSpPr>
      <p:grpSpPr>
        <a:xfrm>
          <a:off x="0" y="0"/>
          <a:ext cx="0" cy="0"/>
          <a:chOff x="0" y="0"/>
          <a:chExt cx="0" cy="0"/>
        </a:xfrm>
      </p:grpSpPr>
      <p:sp>
        <p:nvSpPr>
          <p:cNvPr id="2633" name="Shape 263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634" name="Shape 263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7" name="Shape 2637"/>
        <p:cNvGrpSpPr/>
        <p:nvPr/>
      </p:nvGrpSpPr>
      <p:grpSpPr>
        <a:xfrm>
          <a:off x="0" y="0"/>
          <a:ext cx="0" cy="0"/>
          <a:chOff x="0" y="0"/>
          <a:chExt cx="0" cy="0"/>
        </a:xfrm>
      </p:grpSpPr>
      <p:sp>
        <p:nvSpPr>
          <p:cNvPr id="2638" name="Shape 263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639" name="Shape 263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2" name="Shape 2642"/>
        <p:cNvGrpSpPr/>
        <p:nvPr/>
      </p:nvGrpSpPr>
      <p:grpSpPr>
        <a:xfrm>
          <a:off x="0" y="0"/>
          <a:ext cx="0" cy="0"/>
          <a:chOff x="0" y="0"/>
          <a:chExt cx="0" cy="0"/>
        </a:xfrm>
      </p:grpSpPr>
      <p:sp>
        <p:nvSpPr>
          <p:cNvPr id="2643" name="Shape 264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644" name="Shape 264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7" name="Shape 2647"/>
        <p:cNvGrpSpPr/>
        <p:nvPr/>
      </p:nvGrpSpPr>
      <p:grpSpPr>
        <a:xfrm>
          <a:off x="0" y="0"/>
          <a:ext cx="0" cy="0"/>
          <a:chOff x="0" y="0"/>
          <a:chExt cx="0" cy="0"/>
        </a:xfrm>
      </p:grpSpPr>
      <p:sp>
        <p:nvSpPr>
          <p:cNvPr id="2648" name="Shape 26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9" name="Shape 26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4" name="Shape 474"/>
        <p:cNvGrpSpPr/>
        <p:nvPr/>
      </p:nvGrpSpPr>
      <p:grpSpPr>
        <a:xfrm>
          <a:off x="0" y="0"/>
          <a:ext cx="0" cy="0"/>
          <a:chOff x="0" y="0"/>
          <a:chExt cx="0" cy="0"/>
        </a:xfrm>
      </p:grpSpPr>
      <p:sp>
        <p:nvSpPr>
          <p:cNvPr id="475" name="Shape 47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76" name="Shape 47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2" name="Shape 2652"/>
        <p:cNvGrpSpPr/>
        <p:nvPr/>
      </p:nvGrpSpPr>
      <p:grpSpPr>
        <a:xfrm>
          <a:off x="0" y="0"/>
          <a:ext cx="0" cy="0"/>
          <a:chOff x="0" y="0"/>
          <a:chExt cx="0" cy="0"/>
        </a:xfrm>
      </p:grpSpPr>
      <p:sp>
        <p:nvSpPr>
          <p:cNvPr id="2653" name="Shape 26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4" name="Shape 26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57" name="Shape 2657"/>
        <p:cNvGrpSpPr/>
        <p:nvPr/>
      </p:nvGrpSpPr>
      <p:grpSpPr>
        <a:xfrm>
          <a:off x="0" y="0"/>
          <a:ext cx="0" cy="0"/>
          <a:chOff x="0" y="0"/>
          <a:chExt cx="0" cy="0"/>
        </a:xfrm>
      </p:grpSpPr>
      <p:sp>
        <p:nvSpPr>
          <p:cNvPr id="2658" name="Shape 265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659" name="Shape 265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2" name="Shape 2662"/>
        <p:cNvGrpSpPr/>
        <p:nvPr/>
      </p:nvGrpSpPr>
      <p:grpSpPr>
        <a:xfrm>
          <a:off x="0" y="0"/>
          <a:ext cx="0" cy="0"/>
          <a:chOff x="0" y="0"/>
          <a:chExt cx="0" cy="0"/>
        </a:xfrm>
      </p:grpSpPr>
      <p:sp>
        <p:nvSpPr>
          <p:cNvPr id="2663" name="Shape 266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664" name="Shape 266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67" name="Shape 2667"/>
        <p:cNvGrpSpPr/>
        <p:nvPr/>
      </p:nvGrpSpPr>
      <p:grpSpPr>
        <a:xfrm>
          <a:off x="0" y="0"/>
          <a:ext cx="0" cy="0"/>
          <a:chOff x="0" y="0"/>
          <a:chExt cx="0" cy="0"/>
        </a:xfrm>
      </p:grpSpPr>
      <p:sp>
        <p:nvSpPr>
          <p:cNvPr id="2668" name="Shape 266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669" name="Shape 266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2" name="Shape 2672"/>
        <p:cNvGrpSpPr/>
        <p:nvPr/>
      </p:nvGrpSpPr>
      <p:grpSpPr>
        <a:xfrm>
          <a:off x="0" y="0"/>
          <a:ext cx="0" cy="0"/>
          <a:chOff x="0" y="0"/>
          <a:chExt cx="0" cy="0"/>
        </a:xfrm>
      </p:grpSpPr>
      <p:sp>
        <p:nvSpPr>
          <p:cNvPr id="2673" name="Shape 267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674" name="Shape 267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7" name="Shape 2677"/>
        <p:cNvGrpSpPr/>
        <p:nvPr/>
      </p:nvGrpSpPr>
      <p:grpSpPr>
        <a:xfrm>
          <a:off x="0" y="0"/>
          <a:ext cx="0" cy="0"/>
          <a:chOff x="0" y="0"/>
          <a:chExt cx="0" cy="0"/>
        </a:xfrm>
      </p:grpSpPr>
      <p:sp>
        <p:nvSpPr>
          <p:cNvPr id="2678" name="Shape 267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679" name="Shape 267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2" name="Shape 2682"/>
        <p:cNvGrpSpPr/>
        <p:nvPr/>
      </p:nvGrpSpPr>
      <p:grpSpPr>
        <a:xfrm>
          <a:off x="0" y="0"/>
          <a:ext cx="0" cy="0"/>
          <a:chOff x="0" y="0"/>
          <a:chExt cx="0" cy="0"/>
        </a:xfrm>
      </p:grpSpPr>
      <p:sp>
        <p:nvSpPr>
          <p:cNvPr id="2683" name="Shape 268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684" name="Shape 268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7" name="Shape 2687"/>
        <p:cNvGrpSpPr/>
        <p:nvPr/>
      </p:nvGrpSpPr>
      <p:grpSpPr>
        <a:xfrm>
          <a:off x="0" y="0"/>
          <a:ext cx="0" cy="0"/>
          <a:chOff x="0" y="0"/>
          <a:chExt cx="0" cy="0"/>
        </a:xfrm>
      </p:grpSpPr>
      <p:sp>
        <p:nvSpPr>
          <p:cNvPr id="2688" name="Shape 268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689" name="Shape 26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5" name="Shape 2705"/>
        <p:cNvGrpSpPr/>
        <p:nvPr/>
      </p:nvGrpSpPr>
      <p:grpSpPr>
        <a:xfrm>
          <a:off x="0" y="0"/>
          <a:ext cx="0" cy="0"/>
          <a:chOff x="0" y="0"/>
          <a:chExt cx="0" cy="0"/>
        </a:xfrm>
      </p:grpSpPr>
      <p:sp>
        <p:nvSpPr>
          <p:cNvPr id="2706" name="Shape 270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707" name="Shape 27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26" name="Shape 2726"/>
        <p:cNvGrpSpPr/>
        <p:nvPr/>
      </p:nvGrpSpPr>
      <p:grpSpPr>
        <a:xfrm>
          <a:off x="0" y="0"/>
          <a:ext cx="0" cy="0"/>
          <a:chOff x="0" y="0"/>
          <a:chExt cx="0" cy="0"/>
        </a:xfrm>
      </p:grpSpPr>
      <p:sp>
        <p:nvSpPr>
          <p:cNvPr id="2727" name="Shape 272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728" name="Shape 27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9" name="Shape 479"/>
        <p:cNvGrpSpPr/>
        <p:nvPr/>
      </p:nvGrpSpPr>
      <p:grpSpPr>
        <a:xfrm>
          <a:off x="0" y="0"/>
          <a:ext cx="0" cy="0"/>
          <a:chOff x="0" y="0"/>
          <a:chExt cx="0" cy="0"/>
        </a:xfrm>
      </p:grpSpPr>
      <p:sp>
        <p:nvSpPr>
          <p:cNvPr id="480" name="Shape 48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81" name="Shape 48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4" name="Shape 2744"/>
        <p:cNvGrpSpPr/>
        <p:nvPr/>
      </p:nvGrpSpPr>
      <p:grpSpPr>
        <a:xfrm>
          <a:off x="0" y="0"/>
          <a:ext cx="0" cy="0"/>
          <a:chOff x="0" y="0"/>
          <a:chExt cx="0" cy="0"/>
        </a:xfrm>
      </p:grpSpPr>
      <p:sp>
        <p:nvSpPr>
          <p:cNvPr id="2745" name="Shape 274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746" name="Shape 27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3" name="Shape 2763"/>
        <p:cNvGrpSpPr/>
        <p:nvPr/>
      </p:nvGrpSpPr>
      <p:grpSpPr>
        <a:xfrm>
          <a:off x="0" y="0"/>
          <a:ext cx="0" cy="0"/>
          <a:chOff x="0" y="0"/>
          <a:chExt cx="0" cy="0"/>
        </a:xfrm>
      </p:grpSpPr>
      <p:sp>
        <p:nvSpPr>
          <p:cNvPr id="2764" name="Shape 276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765" name="Shape 27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8" name="Shape 2798"/>
        <p:cNvGrpSpPr/>
        <p:nvPr/>
      </p:nvGrpSpPr>
      <p:grpSpPr>
        <a:xfrm>
          <a:off x="0" y="0"/>
          <a:ext cx="0" cy="0"/>
          <a:chOff x="0" y="0"/>
          <a:chExt cx="0" cy="0"/>
        </a:xfrm>
      </p:grpSpPr>
      <p:sp>
        <p:nvSpPr>
          <p:cNvPr id="2799" name="Shape 279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800" name="Shape 28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6" name="Shape 2816"/>
        <p:cNvGrpSpPr/>
        <p:nvPr/>
      </p:nvGrpSpPr>
      <p:grpSpPr>
        <a:xfrm>
          <a:off x="0" y="0"/>
          <a:ext cx="0" cy="0"/>
          <a:chOff x="0" y="0"/>
          <a:chExt cx="0" cy="0"/>
        </a:xfrm>
      </p:grpSpPr>
      <p:sp>
        <p:nvSpPr>
          <p:cNvPr id="2817" name="Shape 281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818" name="Shape 28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3" name="Shape 2833"/>
        <p:cNvGrpSpPr/>
        <p:nvPr/>
      </p:nvGrpSpPr>
      <p:grpSpPr>
        <a:xfrm>
          <a:off x="0" y="0"/>
          <a:ext cx="0" cy="0"/>
          <a:chOff x="0" y="0"/>
          <a:chExt cx="0" cy="0"/>
        </a:xfrm>
      </p:grpSpPr>
      <p:sp>
        <p:nvSpPr>
          <p:cNvPr id="2834" name="Shape 283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835" name="Shape 28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50" name="Shape 2850"/>
        <p:cNvGrpSpPr/>
        <p:nvPr/>
      </p:nvGrpSpPr>
      <p:grpSpPr>
        <a:xfrm>
          <a:off x="0" y="0"/>
          <a:ext cx="0" cy="0"/>
          <a:chOff x="0" y="0"/>
          <a:chExt cx="0" cy="0"/>
        </a:xfrm>
      </p:grpSpPr>
      <p:sp>
        <p:nvSpPr>
          <p:cNvPr id="2851" name="Shape 285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852" name="Shape 28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67" name="Shape 2867"/>
        <p:cNvGrpSpPr/>
        <p:nvPr/>
      </p:nvGrpSpPr>
      <p:grpSpPr>
        <a:xfrm>
          <a:off x="0" y="0"/>
          <a:ext cx="0" cy="0"/>
          <a:chOff x="0" y="0"/>
          <a:chExt cx="0" cy="0"/>
        </a:xfrm>
      </p:grpSpPr>
      <p:sp>
        <p:nvSpPr>
          <p:cNvPr id="2868" name="Shape 286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869" name="Shape 28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4" name="Shape 2884"/>
        <p:cNvGrpSpPr/>
        <p:nvPr/>
      </p:nvGrpSpPr>
      <p:grpSpPr>
        <a:xfrm>
          <a:off x="0" y="0"/>
          <a:ext cx="0" cy="0"/>
          <a:chOff x="0" y="0"/>
          <a:chExt cx="0" cy="0"/>
        </a:xfrm>
      </p:grpSpPr>
      <p:sp>
        <p:nvSpPr>
          <p:cNvPr id="2885" name="Shape 288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886" name="Shape 28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1" name="Shape 2901"/>
        <p:cNvGrpSpPr/>
        <p:nvPr/>
      </p:nvGrpSpPr>
      <p:grpSpPr>
        <a:xfrm>
          <a:off x="0" y="0"/>
          <a:ext cx="0" cy="0"/>
          <a:chOff x="0" y="0"/>
          <a:chExt cx="0" cy="0"/>
        </a:xfrm>
      </p:grpSpPr>
      <p:sp>
        <p:nvSpPr>
          <p:cNvPr id="2902" name="Shape 290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903" name="Shape 29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8" name="Shape 2918"/>
        <p:cNvGrpSpPr/>
        <p:nvPr/>
      </p:nvGrpSpPr>
      <p:grpSpPr>
        <a:xfrm>
          <a:off x="0" y="0"/>
          <a:ext cx="0" cy="0"/>
          <a:chOff x="0" y="0"/>
          <a:chExt cx="0" cy="0"/>
        </a:xfrm>
      </p:grpSpPr>
      <p:sp>
        <p:nvSpPr>
          <p:cNvPr id="2919" name="Shape 291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920" name="Shape 29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4" name="Shape 484"/>
        <p:cNvGrpSpPr/>
        <p:nvPr/>
      </p:nvGrpSpPr>
      <p:grpSpPr>
        <a:xfrm>
          <a:off x="0" y="0"/>
          <a:ext cx="0" cy="0"/>
          <a:chOff x="0" y="0"/>
          <a:chExt cx="0" cy="0"/>
        </a:xfrm>
      </p:grpSpPr>
      <p:sp>
        <p:nvSpPr>
          <p:cNvPr id="485" name="Shape 48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86" name="Shape 48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5" name="Shape 2935"/>
        <p:cNvGrpSpPr/>
        <p:nvPr/>
      </p:nvGrpSpPr>
      <p:grpSpPr>
        <a:xfrm>
          <a:off x="0" y="0"/>
          <a:ext cx="0" cy="0"/>
          <a:chOff x="0" y="0"/>
          <a:chExt cx="0" cy="0"/>
        </a:xfrm>
      </p:grpSpPr>
      <p:sp>
        <p:nvSpPr>
          <p:cNvPr id="2936" name="Shape 293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937" name="Shape 293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0" name="Shape 2940"/>
        <p:cNvGrpSpPr/>
        <p:nvPr/>
      </p:nvGrpSpPr>
      <p:grpSpPr>
        <a:xfrm>
          <a:off x="0" y="0"/>
          <a:ext cx="0" cy="0"/>
          <a:chOff x="0" y="0"/>
          <a:chExt cx="0" cy="0"/>
        </a:xfrm>
      </p:grpSpPr>
      <p:sp>
        <p:nvSpPr>
          <p:cNvPr id="2941" name="Shape 294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942" name="Shape 294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45" name="Shape 2945"/>
        <p:cNvGrpSpPr/>
        <p:nvPr/>
      </p:nvGrpSpPr>
      <p:grpSpPr>
        <a:xfrm>
          <a:off x="0" y="0"/>
          <a:ext cx="0" cy="0"/>
          <a:chOff x="0" y="0"/>
          <a:chExt cx="0" cy="0"/>
        </a:xfrm>
      </p:grpSpPr>
      <p:sp>
        <p:nvSpPr>
          <p:cNvPr id="2946" name="Shape 294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947" name="Shape 294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0" name="Shape 2950"/>
        <p:cNvGrpSpPr/>
        <p:nvPr/>
      </p:nvGrpSpPr>
      <p:grpSpPr>
        <a:xfrm>
          <a:off x="0" y="0"/>
          <a:ext cx="0" cy="0"/>
          <a:chOff x="0" y="0"/>
          <a:chExt cx="0" cy="0"/>
        </a:xfrm>
      </p:grpSpPr>
      <p:sp>
        <p:nvSpPr>
          <p:cNvPr id="2951" name="Shape 295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952" name="Shape 295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5" name="Shape 2955"/>
        <p:cNvGrpSpPr/>
        <p:nvPr/>
      </p:nvGrpSpPr>
      <p:grpSpPr>
        <a:xfrm>
          <a:off x="0" y="0"/>
          <a:ext cx="0" cy="0"/>
          <a:chOff x="0" y="0"/>
          <a:chExt cx="0" cy="0"/>
        </a:xfrm>
      </p:grpSpPr>
      <p:sp>
        <p:nvSpPr>
          <p:cNvPr id="2956" name="Shape 295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957" name="Shape 295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0" name="Shape 2960"/>
        <p:cNvGrpSpPr/>
        <p:nvPr/>
      </p:nvGrpSpPr>
      <p:grpSpPr>
        <a:xfrm>
          <a:off x="0" y="0"/>
          <a:ext cx="0" cy="0"/>
          <a:chOff x="0" y="0"/>
          <a:chExt cx="0" cy="0"/>
        </a:xfrm>
      </p:grpSpPr>
      <p:sp>
        <p:nvSpPr>
          <p:cNvPr id="2961" name="Shape 296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962" name="Shape 296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65" name="Shape 2965"/>
        <p:cNvGrpSpPr/>
        <p:nvPr/>
      </p:nvGrpSpPr>
      <p:grpSpPr>
        <a:xfrm>
          <a:off x="0" y="0"/>
          <a:ext cx="0" cy="0"/>
          <a:chOff x="0" y="0"/>
          <a:chExt cx="0" cy="0"/>
        </a:xfrm>
      </p:grpSpPr>
      <p:sp>
        <p:nvSpPr>
          <p:cNvPr id="2966" name="Shape 296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967" name="Shape 296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0" name="Shape 2970"/>
        <p:cNvGrpSpPr/>
        <p:nvPr/>
      </p:nvGrpSpPr>
      <p:grpSpPr>
        <a:xfrm>
          <a:off x="0" y="0"/>
          <a:ext cx="0" cy="0"/>
          <a:chOff x="0" y="0"/>
          <a:chExt cx="0" cy="0"/>
        </a:xfrm>
      </p:grpSpPr>
      <p:sp>
        <p:nvSpPr>
          <p:cNvPr id="2971" name="Shape 297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972" name="Shape 297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5" name="Shape 2975"/>
        <p:cNvGrpSpPr/>
        <p:nvPr/>
      </p:nvGrpSpPr>
      <p:grpSpPr>
        <a:xfrm>
          <a:off x="0" y="0"/>
          <a:ext cx="0" cy="0"/>
          <a:chOff x="0" y="0"/>
          <a:chExt cx="0" cy="0"/>
        </a:xfrm>
      </p:grpSpPr>
      <p:sp>
        <p:nvSpPr>
          <p:cNvPr id="2976" name="Shape 297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977" name="Shape 297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0" name="Shape 2980"/>
        <p:cNvGrpSpPr/>
        <p:nvPr/>
      </p:nvGrpSpPr>
      <p:grpSpPr>
        <a:xfrm>
          <a:off x="0" y="0"/>
          <a:ext cx="0" cy="0"/>
          <a:chOff x="0" y="0"/>
          <a:chExt cx="0" cy="0"/>
        </a:xfrm>
      </p:grpSpPr>
      <p:sp>
        <p:nvSpPr>
          <p:cNvPr id="2981" name="Shape 298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982" name="Shape 298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9" name="Shape 489"/>
        <p:cNvGrpSpPr/>
        <p:nvPr/>
      </p:nvGrpSpPr>
      <p:grpSpPr>
        <a:xfrm>
          <a:off x="0" y="0"/>
          <a:ext cx="0" cy="0"/>
          <a:chOff x="0" y="0"/>
          <a:chExt cx="0" cy="0"/>
        </a:xfrm>
      </p:grpSpPr>
      <p:sp>
        <p:nvSpPr>
          <p:cNvPr id="490" name="Shape 49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91" name="Shape 49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5" name="Shape 2985"/>
        <p:cNvGrpSpPr/>
        <p:nvPr/>
      </p:nvGrpSpPr>
      <p:grpSpPr>
        <a:xfrm>
          <a:off x="0" y="0"/>
          <a:ext cx="0" cy="0"/>
          <a:chOff x="0" y="0"/>
          <a:chExt cx="0" cy="0"/>
        </a:xfrm>
      </p:grpSpPr>
      <p:sp>
        <p:nvSpPr>
          <p:cNvPr id="2986" name="Shape 298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987" name="Shape 298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0" name="Shape 2990"/>
        <p:cNvGrpSpPr/>
        <p:nvPr/>
      </p:nvGrpSpPr>
      <p:grpSpPr>
        <a:xfrm>
          <a:off x="0" y="0"/>
          <a:ext cx="0" cy="0"/>
          <a:chOff x="0" y="0"/>
          <a:chExt cx="0" cy="0"/>
        </a:xfrm>
      </p:grpSpPr>
      <p:sp>
        <p:nvSpPr>
          <p:cNvPr id="2991" name="Shape 299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992" name="Shape 299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5" name="Shape 2995"/>
        <p:cNvGrpSpPr/>
        <p:nvPr/>
      </p:nvGrpSpPr>
      <p:grpSpPr>
        <a:xfrm>
          <a:off x="0" y="0"/>
          <a:ext cx="0" cy="0"/>
          <a:chOff x="0" y="0"/>
          <a:chExt cx="0" cy="0"/>
        </a:xfrm>
      </p:grpSpPr>
      <p:sp>
        <p:nvSpPr>
          <p:cNvPr id="2996" name="Shape 299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997" name="Shape 299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0" name="Shape 3000"/>
        <p:cNvGrpSpPr/>
        <p:nvPr/>
      </p:nvGrpSpPr>
      <p:grpSpPr>
        <a:xfrm>
          <a:off x="0" y="0"/>
          <a:ext cx="0" cy="0"/>
          <a:chOff x="0" y="0"/>
          <a:chExt cx="0" cy="0"/>
        </a:xfrm>
      </p:grpSpPr>
      <p:sp>
        <p:nvSpPr>
          <p:cNvPr id="3001" name="Shape 30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2" name="Shape 30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05" name="Shape 3005"/>
        <p:cNvGrpSpPr/>
        <p:nvPr/>
      </p:nvGrpSpPr>
      <p:grpSpPr>
        <a:xfrm>
          <a:off x="0" y="0"/>
          <a:ext cx="0" cy="0"/>
          <a:chOff x="0" y="0"/>
          <a:chExt cx="0" cy="0"/>
        </a:xfrm>
      </p:grpSpPr>
      <p:sp>
        <p:nvSpPr>
          <p:cNvPr id="3006" name="Shape 30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7" name="Shape 30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0" name="Shape 3010"/>
        <p:cNvGrpSpPr/>
        <p:nvPr/>
      </p:nvGrpSpPr>
      <p:grpSpPr>
        <a:xfrm>
          <a:off x="0" y="0"/>
          <a:ext cx="0" cy="0"/>
          <a:chOff x="0" y="0"/>
          <a:chExt cx="0" cy="0"/>
        </a:xfrm>
      </p:grpSpPr>
      <p:sp>
        <p:nvSpPr>
          <p:cNvPr id="3011" name="Shape 301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012" name="Shape 301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5" name="Shape 3015"/>
        <p:cNvGrpSpPr/>
        <p:nvPr/>
      </p:nvGrpSpPr>
      <p:grpSpPr>
        <a:xfrm>
          <a:off x="0" y="0"/>
          <a:ext cx="0" cy="0"/>
          <a:chOff x="0" y="0"/>
          <a:chExt cx="0" cy="0"/>
        </a:xfrm>
      </p:grpSpPr>
      <p:sp>
        <p:nvSpPr>
          <p:cNvPr id="3016" name="Shape 301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017" name="Shape 301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0" name="Shape 3020"/>
        <p:cNvGrpSpPr/>
        <p:nvPr/>
      </p:nvGrpSpPr>
      <p:grpSpPr>
        <a:xfrm>
          <a:off x="0" y="0"/>
          <a:ext cx="0" cy="0"/>
          <a:chOff x="0" y="0"/>
          <a:chExt cx="0" cy="0"/>
        </a:xfrm>
      </p:grpSpPr>
      <p:sp>
        <p:nvSpPr>
          <p:cNvPr id="3021" name="Shape 302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022" name="Shape 302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5" name="Shape 3025"/>
        <p:cNvGrpSpPr/>
        <p:nvPr/>
      </p:nvGrpSpPr>
      <p:grpSpPr>
        <a:xfrm>
          <a:off x="0" y="0"/>
          <a:ext cx="0" cy="0"/>
          <a:chOff x="0" y="0"/>
          <a:chExt cx="0" cy="0"/>
        </a:xfrm>
      </p:grpSpPr>
      <p:sp>
        <p:nvSpPr>
          <p:cNvPr id="3026" name="Shape 302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027" name="Shape 302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0" name="Shape 3030"/>
        <p:cNvGrpSpPr/>
        <p:nvPr/>
      </p:nvGrpSpPr>
      <p:grpSpPr>
        <a:xfrm>
          <a:off x="0" y="0"/>
          <a:ext cx="0" cy="0"/>
          <a:chOff x="0" y="0"/>
          <a:chExt cx="0" cy="0"/>
        </a:xfrm>
      </p:grpSpPr>
      <p:sp>
        <p:nvSpPr>
          <p:cNvPr id="3031" name="Shape 303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032" name="Shape 303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4" name="Shape 494"/>
        <p:cNvGrpSpPr/>
        <p:nvPr/>
      </p:nvGrpSpPr>
      <p:grpSpPr>
        <a:xfrm>
          <a:off x="0" y="0"/>
          <a:ext cx="0" cy="0"/>
          <a:chOff x="0" y="0"/>
          <a:chExt cx="0" cy="0"/>
        </a:xfrm>
      </p:grpSpPr>
      <p:sp>
        <p:nvSpPr>
          <p:cNvPr id="495" name="Shape 49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96" name="Shape 49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5" name="Shape 3035"/>
        <p:cNvGrpSpPr/>
        <p:nvPr/>
      </p:nvGrpSpPr>
      <p:grpSpPr>
        <a:xfrm>
          <a:off x="0" y="0"/>
          <a:ext cx="0" cy="0"/>
          <a:chOff x="0" y="0"/>
          <a:chExt cx="0" cy="0"/>
        </a:xfrm>
      </p:grpSpPr>
      <p:sp>
        <p:nvSpPr>
          <p:cNvPr id="3036" name="Shape 303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037" name="Shape 303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0" name="Shape 3040"/>
        <p:cNvGrpSpPr/>
        <p:nvPr/>
      </p:nvGrpSpPr>
      <p:grpSpPr>
        <a:xfrm>
          <a:off x="0" y="0"/>
          <a:ext cx="0" cy="0"/>
          <a:chOff x="0" y="0"/>
          <a:chExt cx="0" cy="0"/>
        </a:xfrm>
      </p:grpSpPr>
      <p:sp>
        <p:nvSpPr>
          <p:cNvPr id="3041" name="Shape 304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042" name="Shape 30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8" name="Shape 3058"/>
        <p:cNvGrpSpPr/>
        <p:nvPr/>
      </p:nvGrpSpPr>
      <p:grpSpPr>
        <a:xfrm>
          <a:off x="0" y="0"/>
          <a:ext cx="0" cy="0"/>
          <a:chOff x="0" y="0"/>
          <a:chExt cx="0" cy="0"/>
        </a:xfrm>
      </p:grpSpPr>
      <p:sp>
        <p:nvSpPr>
          <p:cNvPr id="3059" name="Shape 305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060" name="Shape 30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9" name="Shape 3079"/>
        <p:cNvGrpSpPr/>
        <p:nvPr/>
      </p:nvGrpSpPr>
      <p:grpSpPr>
        <a:xfrm>
          <a:off x="0" y="0"/>
          <a:ext cx="0" cy="0"/>
          <a:chOff x="0" y="0"/>
          <a:chExt cx="0" cy="0"/>
        </a:xfrm>
      </p:grpSpPr>
      <p:sp>
        <p:nvSpPr>
          <p:cNvPr id="3080" name="Shape 308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081" name="Shape 308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7" name="Shape 3097"/>
        <p:cNvGrpSpPr/>
        <p:nvPr/>
      </p:nvGrpSpPr>
      <p:grpSpPr>
        <a:xfrm>
          <a:off x="0" y="0"/>
          <a:ext cx="0" cy="0"/>
          <a:chOff x="0" y="0"/>
          <a:chExt cx="0" cy="0"/>
        </a:xfrm>
      </p:grpSpPr>
      <p:sp>
        <p:nvSpPr>
          <p:cNvPr id="3098" name="Shape 309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099" name="Shape 309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6" name="Shape 3116"/>
        <p:cNvGrpSpPr/>
        <p:nvPr/>
      </p:nvGrpSpPr>
      <p:grpSpPr>
        <a:xfrm>
          <a:off x="0" y="0"/>
          <a:ext cx="0" cy="0"/>
          <a:chOff x="0" y="0"/>
          <a:chExt cx="0" cy="0"/>
        </a:xfrm>
      </p:grpSpPr>
      <p:sp>
        <p:nvSpPr>
          <p:cNvPr id="3117" name="Shape 311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118" name="Shape 31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51" name="Shape 3151"/>
        <p:cNvGrpSpPr/>
        <p:nvPr/>
      </p:nvGrpSpPr>
      <p:grpSpPr>
        <a:xfrm>
          <a:off x="0" y="0"/>
          <a:ext cx="0" cy="0"/>
          <a:chOff x="0" y="0"/>
          <a:chExt cx="0" cy="0"/>
        </a:xfrm>
      </p:grpSpPr>
      <p:sp>
        <p:nvSpPr>
          <p:cNvPr id="3152" name="Shape 315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153" name="Shape 31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9" name="Shape 3169"/>
        <p:cNvGrpSpPr/>
        <p:nvPr/>
      </p:nvGrpSpPr>
      <p:grpSpPr>
        <a:xfrm>
          <a:off x="0" y="0"/>
          <a:ext cx="0" cy="0"/>
          <a:chOff x="0" y="0"/>
          <a:chExt cx="0" cy="0"/>
        </a:xfrm>
      </p:grpSpPr>
      <p:sp>
        <p:nvSpPr>
          <p:cNvPr id="3170" name="Shape 317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171" name="Shape 31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6" name="Shape 3186"/>
        <p:cNvGrpSpPr/>
        <p:nvPr/>
      </p:nvGrpSpPr>
      <p:grpSpPr>
        <a:xfrm>
          <a:off x="0" y="0"/>
          <a:ext cx="0" cy="0"/>
          <a:chOff x="0" y="0"/>
          <a:chExt cx="0" cy="0"/>
        </a:xfrm>
      </p:grpSpPr>
      <p:sp>
        <p:nvSpPr>
          <p:cNvPr id="3187" name="Shape 318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188" name="Shape 31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3" name="Shape 3203"/>
        <p:cNvGrpSpPr/>
        <p:nvPr/>
      </p:nvGrpSpPr>
      <p:grpSpPr>
        <a:xfrm>
          <a:off x="0" y="0"/>
          <a:ext cx="0" cy="0"/>
          <a:chOff x="0" y="0"/>
          <a:chExt cx="0" cy="0"/>
        </a:xfrm>
      </p:grpSpPr>
      <p:sp>
        <p:nvSpPr>
          <p:cNvPr id="3204" name="Shape 320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205" name="Shape 32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9" name="Shape 499"/>
        <p:cNvGrpSpPr/>
        <p:nvPr/>
      </p:nvGrpSpPr>
      <p:grpSpPr>
        <a:xfrm>
          <a:off x="0" y="0"/>
          <a:ext cx="0" cy="0"/>
          <a:chOff x="0" y="0"/>
          <a:chExt cx="0" cy="0"/>
        </a:xfrm>
      </p:grpSpPr>
      <p:sp>
        <p:nvSpPr>
          <p:cNvPr id="500" name="Shape 50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01" name="Shape 50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0" name="Shape 3220"/>
        <p:cNvGrpSpPr/>
        <p:nvPr/>
      </p:nvGrpSpPr>
      <p:grpSpPr>
        <a:xfrm>
          <a:off x="0" y="0"/>
          <a:ext cx="0" cy="0"/>
          <a:chOff x="0" y="0"/>
          <a:chExt cx="0" cy="0"/>
        </a:xfrm>
      </p:grpSpPr>
      <p:sp>
        <p:nvSpPr>
          <p:cNvPr id="3221" name="Shape 322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222" name="Shape 322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37" name="Shape 3237"/>
        <p:cNvGrpSpPr/>
        <p:nvPr/>
      </p:nvGrpSpPr>
      <p:grpSpPr>
        <a:xfrm>
          <a:off x="0" y="0"/>
          <a:ext cx="0" cy="0"/>
          <a:chOff x="0" y="0"/>
          <a:chExt cx="0" cy="0"/>
        </a:xfrm>
      </p:grpSpPr>
      <p:sp>
        <p:nvSpPr>
          <p:cNvPr id="3238" name="Shape 323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239" name="Shape 323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4" name="Shape 3254"/>
        <p:cNvGrpSpPr/>
        <p:nvPr/>
      </p:nvGrpSpPr>
      <p:grpSpPr>
        <a:xfrm>
          <a:off x="0" y="0"/>
          <a:ext cx="0" cy="0"/>
          <a:chOff x="0" y="0"/>
          <a:chExt cx="0" cy="0"/>
        </a:xfrm>
      </p:grpSpPr>
      <p:sp>
        <p:nvSpPr>
          <p:cNvPr id="3255" name="Shape 325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256" name="Shape 325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1" name="Shape 3271"/>
        <p:cNvGrpSpPr/>
        <p:nvPr/>
      </p:nvGrpSpPr>
      <p:grpSpPr>
        <a:xfrm>
          <a:off x="0" y="0"/>
          <a:ext cx="0" cy="0"/>
          <a:chOff x="0" y="0"/>
          <a:chExt cx="0" cy="0"/>
        </a:xfrm>
      </p:grpSpPr>
      <p:sp>
        <p:nvSpPr>
          <p:cNvPr id="3272" name="Shape 327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273" name="Shape 327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8" name="Shape 3288"/>
        <p:cNvGrpSpPr/>
        <p:nvPr/>
      </p:nvGrpSpPr>
      <p:grpSpPr>
        <a:xfrm>
          <a:off x="0" y="0"/>
          <a:ext cx="0" cy="0"/>
          <a:chOff x="0" y="0"/>
          <a:chExt cx="0" cy="0"/>
        </a:xfrm>
      </p:grpSpPr>
      <p:sp>
        <p:nvSpPr>
          <p:cNvPr id="3289" name="Shape 328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290" name="Shape 329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3" name="Shape 3293"/>
        <p:cNvGrpSpPr/>
        <p:nvPr/>
      </p:nvGrpSpPr>
      <p:grpSpPr>
        <a:xfrm>
          <a:off x="0" y="0"/>
          <a:ext cx="0" cy="0"/>
          <a:chOff x="0" y="0"/>
          <a:chExt cx="0" cy="0"/>
        </a:xfrm>
      </p:grpSpPr>
      <p:sp>
        <p:nvSpPr>
          <p:cNvPr id="3294" name="Shape 329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295" name="Shape 329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8" name="Shape 3298"/>
        <p:cNvGrpSpPr/>
        <p:nvPr/>
      </p:nvGrpSpPr>
      <p:grpSpPr>
        <a:xfrm>
          <a:off x="0" y="0"/>
          <a:ext cx="0" cy="0"/>
          <a:chOff x="0" y="0"/>
          <a:chExt cx="0" cy="0"/>
        </a:xfrm>
      </p:grpSpPr>
      <p:sp>
        <p:nvSpPr>
          <p:cNvPr id="3299" name="Shape 329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300" name="Shape 330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03" name="Shape 3303"/>
        <p:cNvGrpSpPr/>
        <p:nvPr/>
      </p:nvGrpSpPr>
      <p:grpSpPr>
        <a:xfrm>
          <a:off x="0" y="0"/>
          <a:ext cx="0" cy="0"/>
          <a:chOff x="0" y="0"/>
          <a:chExt cx="0" cy="0"/>
        </a:xfrm>
      </p:grpSpPr>
      <p:sp>
        <p:nvSpPr>
          <p:cNvPr id="3304" name="Shape 330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305" name="Shape 330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08" name="Shape 3308"/>
        <p:cNvGrpSpPr/>
        <p:nvPr/>
      </p:nvGrpSpPr>
      <p:grpSpPr>
        <a:xfrm>
          <a:off x="0" y="0"/>
          <a:ext cx="0" cy="0"/>
          <a:chOff x="0" y="0"/>
          <a:chExt cx="0" cy="0"/>
        </a:xfrm>
      </p:grpSpPr>
      <p:sp>
        <p:nvSpPr>
          <p:cNvPr id="3309" name="Shape 330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310" name="Shape 331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3" name="Shape 3313"/>
        <p:cNvGrpSpPr/>
        <p:nvPr/>
      </p:nvGrpSpPr>
      <p:grpSpPr>
        <a:xfrm>
          <a:off x="0" y="0"/>
          <a:ext cx="0" cy="0"/>
          <a:chOff x="0" y="0"/>
          <a:chExt cx="0" cy="0"/>
        </a:xfrm>
      </p:grpSpPr>
      <p:sp>
        <p:nvSpPr>
          <p:cNvPr id="3314" name="Shape 331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315" name="Shape 331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88" name="Shape 18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4" name="Shape 504"/>
        <p:cNvGrpSpPr/>
        <p:nvPr/>
      </p:nvGrpSpPr>
      <p:grpSpPr>
        <a:xfrm>
          <a:off x="0" y="0"/>
          <a:ext cx="0" cy="0"/>
          <a:chOff x="0" y="0"/>
          <a:chExt cx="0" cy="0"/>
        </a:xfrm>
      </p:grpSpPr>
      <p:sp>
        <p:nvSpPr>
          <p:cNvPr id="505" name="Shape 50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06" name="Shape 50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8" name="Shape 3318"/>
        <p:cNvGrpSpPr/>
        <p:nvPr/>
      </p:nvGrpSpPr>
      <p:grpSpPr>
        <a:xfrm>
          <a:off x="0" y="0"/>
          <a:ext cx="0" cy="0"/>
          <a:chOff x="0" y="0"/>
          <a:chExt cx="0" cy="0"/>
        </a:xfrm>
      </p:grpSpPr>
      <p:sp>
        <p:nvSpPr>
          <p:cNvPr id="3319" name="Shape 331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320" name="Shape 332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3" name="Shape 3323"/>
        <p:cNvGrpSpPr/>
        <p:nvPr/>
      </p:nvGrpSpPr>
      <p:grpSpPr>
        <a:xfrm>
          <a:off x="0" y="0"/>
          <a:ext cx="0" cy="0"/>
          <a:chOff x="0" y="0"/>
          <a:chExt cx="0" cy="0"/>
        </a:xfrm>
      </p:grpSpPr>
      <p:sp>
        <p:nvSpPr>
          <p:cNvPr id="3324" name="Shape 332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325" name="Shape 332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8" name="Shape 3328"/>
        <p:cNvGrpSpPr/>
        <p:nvPr/>
      </p:nvGrpSpPr>
      <p:grpSpPr>
        <a:xfrm>
          <a:off x="0" y="0"/>
          <a:ext cx="0" cy="0"/>
          <a:chOff x="0" y="0"/>
          <a:chExt cx="0" cy="0"/>
        </a:xfrm>
      </p:grpSpPr>
      <p:sp>
        <p:nvSpPr>
          <p:cNvPr id="3329" name="Shape 332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330" name="Shape 333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3" name="Shape 3333"/>
        <p:cNvGrpSpPr/>
        <p:nvPr/>
      </p:nvGrpSpPr>
      <p:grpSpPr>
        <a:xfrm>
          <a:off x="0" y="0"/>
          <a:ext cx="0" cy="0"/>
          <a:chOff x="0" y="0"/>
          <a:chExt cx="0" cy="0"/>
        </a:xfrm>
      </p:grpSpPr>
      <p:sp>
        <p:nvSpPr>
          <p:cNvPr id="3334" name="Shape 333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335" name="Shape 333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8" name="Shape 3338"/>
        <p:cNvGrpSpPr/>
        <p:nvPr/>
      </p:nvGrpSpPr>
      <p:grpSpPr>
        <a:xfrm>
          <a:off x="0" y="0"/>
          <a:ext cx="0" cy="0"/>
          <a:chOff x="0" y="0"/>
          <a:chExt cx="0" cy="0"/>
        </a:xfrm>
      </p:grpSpPr>
      <p:sp>
        <p:nvSpPr>
          <p:cNvPr id="3339" name="Shape 333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340" name="Shape 334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3" name="Shape 3343"/>
        <p:cNvGrpSpPr/>
        <p:nvPr/>
      </p:nvGrpSpPr>
      <p:grpSpPr>
        <a:xfrm>
          <a:off x="0" y="0"/>
          <a:ext cx="0" cy="0"/>
          <a:chOff x="0" y="0"/>
          <a:chExt cx="0" cy="0"/>
        </a:xfrm>
      </p:grpSpPr>
      <p:sp>
        <p:nvSpPr>
          <p:cNvPr id="3344" name="Shape 334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345" name="Shape 334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8" name="Shape 3348"/>
        <p:cNvGrpSpPr/>
        <p:nvPr/>
      </p:nvGrpSpPr>
      <p:grpSpPr>
        <a:xfrm>
          <a:off x="0" y="0"/>
          <a:ext cx="0" cy="0"/>
          <a:chOff x="0" y="0"/>
          <a:chExt cx="0" cy="0"/>
        </a:xfrm>
      </p:grpSpPr>
      <p:sp>
        <p:nvSpPr>
          <p:cNvPr id="3349" name="Shape 334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350" name="Shape 335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3" name="Shape 3353"/>
        <p:cNvGrpSpPr/>
        <p:nvPr/>
      </p:nvGrpSpPr>
      <p:grpSpPr>
        <a:xfrm>
          <a:off x="0" y="0"/>
          <a:ext cx="0" cy="0"/>
          <a:chOff x="0" y="0"/>
          <a:chExt cx="0" cy="0"/>
        </a:xfrm>
      </p:grpSpPr>
      <p:sp>
        <p:nvSpPr>
          <p:cNvPr id="3354" name="Shape 33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5" name="Shape 33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58" name="Shape 3358"/>
        <p:cNvGrpSpPr/>
        <p:nvPr/>
      </p:nvGrpSpPr>
      <p:grpSpPr>
        <a:xfrm>
          <a:off x="0" y="0"/>
          <a:ext cx="0" cy="0"/>
          <a:chOff x="0" y="0"/>
          <a:chExt cx="0" cy="0"/>
        </a:xfrm>
      </p:grpSpPr>
      <p:sp>
        <p:nvSpPr>
          <p:cNvPr id="3359" name="Shape 3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0" name="Shape 33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3" name="Shape 3363"/>
        <p:cNvGrpSpPr/>
        <p:nvPr/>
      </p:nvGrpSpPr>
      <p:grpSpPr>
        <a:xfrm>
          <a:off x="0" y="0"/>
          <a:ext cx="0" cy="0"/>
          <a:chOff x="0" y="0"/>
          <a:chExt cx="0" cy="0"/>
        </a:xfrm>
      </p:grpSpPr>
      <p:sp>
        <p:nvSpPr>
          <p:cNvPr id="3364" name="Shape 336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365" name="Shape 336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9" name="Shape 509"/>
        <p:cNvGrpSpPr/>
        <p:nvPr/>
      </p:nvGrpSpPr>
      <p:grpSpPr>
        <a:xfrm>
          <a:off x="0" y="0"/>
          <a:ext cx="0" cy="0"/>
          <a:chOff x="0" y="0"/>
          <a:chExt cx="0" cy="0"/>
        </a:xfrm>
      </p:grpSpPr>
      <p:sp>
        <p:nvSpPr>
          <p:cNvPr id="510" name="Shape 51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11" name="Shape 51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8" name="Shape 3368"/>
        <p:cNvGrpSpPr/>
        <p:nvPr/>
      </p:nvGrpSpPr>
      <p:grpSpPr>
        <a:xfrm>
          <a:off x="0" y="0"/>
          <a:ext cx="0" cy="0"/>
          <a:chOff x="0" y="0"/>
          <a:chExt cx="0" cy="0"/>
        </a:xfrm>
      </p:grpSpPr>
      <p:sp>
        <p:nvSpPr>
          <p:cNvPr id="3369" name="Shape 336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370" name="Shape 337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3" name="Shape 3373"/>
        <p:cNvGrpSpPr/>
        <p:nvPr/>
      </p:nvGrpSpPr>
      <p:grpSpPr>
        <a:xfrm>
          <a:off x="0" y="0"/>
          <a:ext cx="0" cy="0"/>
          <a:chOff x="0" y="0"/>
          <a:chExt cx="0" cy="0"/>
        </a:xfrm>
      </p:grpSpPr>
      <p:sp>
        <p:nvSpPr>
          <p:cNvPr id="3374" name="Shape 337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375" name="Shape 337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8" name="Shape 3378"/>
        <p:cNvGrpSpPr/>
        <p:nvPr/>
      </p:nvGrpSpPr>
      <p:grpSpPr>
        <a:xfrm>
          <a:off x="0" y="0"/>
          <a:ext cx="0" cy="0"/>
          <a:chOff x="0" y="0"/>
          <a:chExt cx="0" cy="0"/>
        </a:xfrm>
      </p:grpSpPr>
      <p:sp>
        <p:nvSpPr>
          <p:cNvPr id="3379" name="Shape 337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380" name="Shape 338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3" name="Shape 3383"/>
        <p:cNvGrpSpPr/>
        <p:nvPr/>
      </p:nvGrpSpPr>
      <p:grpSpPr>
        <a:xfrm>
          <a:off x="0" y="0"/>
          <a:ext cx="0" cy="0"/>
          <a:chOff x="0" y="0"/>
          <a:chExt cx="0" cy="0"/>
        </a:xfrm>
      </p:grpSpPr>
      <p:sp>
        <p:nvSpPr>
          <p:cNvPr id="3384" name="Shape 338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385" name="Shape 338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8" name="Shape 3388"/>
        <p:cNvGrpSpPr/>
        <p:nvPr/>
      </p:nvGrpSpPr>
      <p:grpSpPr>
        <a:xfrm>
          <a:off x="0" y="0"/>
          <a:ext cx="0" cy="0"/>
          <a:chOff x="0" y="0"/>
          <a:chExt cx="0" cy="0"/>
        </a:xfrm>
      </p:grpSpPr>
      <p:sp>
        <p:nvSpPr>
          <p:cNvPr id="3389" name="Shape 338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390" name="Shape 339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3" name="Shape 3393"/>
        <p:cNvGrpSpPr/>
        <p:nvPr/>
      </p:nvGrpSpPr>
      <p:grpSpPr>
        <a:xfrm>
          <a:off x="0" y="0"/>
          <a:ext cx="0" cy="0"/>
          <a:chOff x="0" y="0"/>
          <a:chExt cx="0" cy="0"/>
        </a:xfrm>
      </p:grpSpPr>
      <p:sp>
        <p:nvSpPr>
          <p:cNvPr id="3394" name="Shape 339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395" name="Shape 33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1" name="Shape 3411"/>
        <p:cNvGrpSpPr/>
        <p:nvPr/>
      </p:nvGrpSpPr>
      <p:grpSpPr>
        <a:xfrm>
          <a:off x="0" y="0"/>
          <a:ext cx="0" cy="0"/>
          <a:chOff x="0" y="0"/>
          <a:chExt cx="0" cy="0"/>
        </a:xfrm>
      </p:grpSpPr>
      <p:sp>
        <p:nvSpPr>
          <p:cNvPr id="3412" name="Shape 341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413" name="Shape 34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2" name="Shape 3432"/>
        <p:cNvGrpSpPr/>
        <p:nvPr/>
      </p:nvGrpSpPr>
      <p:grpSpPr>
        <a:xfrm>
          <a:off x="0" y="0"/>
          <a:ext cx="0" cy="0"/>
          <a:chOff x="0" y="0"/>
          <a:chExt cx="0" cy="0"/>
        </a:xfrm>
      </p:grpSpPr>
      <p:sp>
        <p:nvSpPr>
          <p:cNvPr id="3433" name="Shape 343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434" name="Shape 34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0" name="Shape 3450"/>
        <p:cNvGrpSpPr/>
        <p:nvPr/>
      </p:nvGrpSpPr>
      <p:grpSpPr>
        <a:xfrm>
          <a:off x="0" y="0"/>
          <a:ext cx="0" cy="0"/>
          <a:chOff x="0" y="0"/>
          <a:chExt cx="0" cy="0"/>
        </a:xfrm>
      </p:grpSpPr>
      <p:sp>
        <p:nvSpPr>
          <p:cNvPr id="3451" name="Shape 345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452" name="Shape 34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69" name="Shape 3469"/>
        <p:cNvGrpSpPr/>
        <p:nvPr/>
      </p:nvGrpSpPr>
      <p:grpSpPr>
        <a:xfrm>
          <a:off x="0" y="0"/>
          <a:ext cx="0" cy="0"/>
          <a:chOff x="0" y="0"/>
          <a:chExt cx="0" cy="0"/>
        </a:xfrm>
      </p:grpSpPr>
      <p:sp>
        <p:nvSpPr>
          <p:cNvPr id="3470" name="Shape 347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471" name="Shape 34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4" name="Shape 514"/>
        <p:cNvGrpSpPr/>
        <p:nvPr/>
      </p:nvGrpSpPr>
      <p:grpSpPr>
        <a:xfrm>
          <a:off x="0" y="0"/>
          <a:ext cx="0" cy="0"/>
          <a:chOff x="0" y="0"/>
          <a:chExt cx="0" cy="0"/>
        </a:xfrm>
      </p:grpSpPr>
      <p:sp>
        <p:nvSpPr>
          <p:cNvPr id="515" name="Shape 51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16" name="Shape 51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4" name="Shape 3504"/>
        <p:cNvGrpSpPr/>
        <p:nvPr/>
      </p:nvGrpSpPr>
      <p:grpSpPr>
        <a:xfrm>
          <a:off x="0" y="0"/>
          <a:ext cx="0" cy="0"/>
          <a:chOff x="0" y="0"/>
          <a:chExt cx="0" cy="0"/>
        </a:xfrm>
      </p:grpSpPr>
      <p:sp>
        <p:nvSpPr>
          <p:cNvPr id="3505" name="Shape 350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506" name="Shape 35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22" name="Shape 3522"/>
        <p:cNvGrpSpPr/>
        <p:nvPr/>
      </p:nvGrpSpPr>
      <p:grpSpPr>
        <a:xfrm>
          <a:off x="0" y="0"/>
          <a:ext cx="0" cy="0"/>
          <a:chOff x="0" y="0"/>
          <a:chExt cx="0" cy="0"/>
        </a:xfrm>
      </p:grpSpPr>
      <p:sp>
        <p:nvSpPr>
          <p:cNvPr id="3523" name="Shape 352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524" name="Shape 35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39" name="Shape 3539"/>
        <p:cNvGrpSpPr/>
        <p:nvPr/>
      </p:nvGrpSpPr>
      <p:grpSpPr>
        <a:xfrm>
          <a:off x="0" y="0"/>
          <a:ext cx="0" cy="0"/>
          <a:chOff x="0" y="0"/>
          <a:chExt cx="0" cy="0"/>
        </a:xfrm>
      </p:grpSpPr>
      <p:sp>
        <p:nvSpPr>
          <p:cNvPr id="3540" name="Shape 354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541" name="Shape 35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56" name="Shape 3556"/>
        <p:cNvGrpSpPr/>
        <p:nvPr/>
      </p:nvGrpSpPr>
      <p:grpSpPr>
        <a:xfrm>
          <a:off x="0" y="0"/>
          <a:ext cx="0" cy="0"/>
          <a:chOff x="0" y="0"/>
          <a:chExt cx="0" cy="0"/>
        </a:xfrm>
      </p:grpSpPr>
      <p:sp>
        <p:nvSpPr>
          <p:cNvPr id="3557" name="Shape 355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558" name="Shape 35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73" name="Shape 3573"/>
        <p:cNvGrpSpPr/>
        <p:nvPr/>
      </p:nvGrpSpPr>
      <p:grpSpPr>
        <a:xfrm>
          <a:off x="0" y="0"/>
          <a:ext cx="0" cy="0"/>
          <a:chOff x="0" y="0"/>
          <a:chExt cx="0" cy="0"/>
        </a:xfrm>
      </p:grpSpPr>
      <p:sp>
        <p:nvSpPr>
          <p:cNvPr id="3574" name="Shape 357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575" name="Shape 35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0" name="Shape 3590"/>
        <p:cNvGrpSpPr/>
        <p:nvPr/>
      </p:nvGrpSpPr>
      <p:grpSpPr>
        <a:xfrm>
          <a:off x="0" y="0"/>
          <a:ext cx="0" cy="0"/>
          <a:chOff x="0" y="0"/>
          <a:chExt cx="0" cy="0"/>
        </a:xfrm>
      </p:grpSpPr>
      <p:sp>
        <p:nvSpPr>
          <p:cNvPr id="3591" name="Shape 359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592" name="Shape 359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07" name="Shape 3607"/>
        <p:cNvGrpSpPr/>
        <p:nvPr/>
      </p:nvGrpSpPr>
      <p:grpSpPr>
        <a:xfrm>
          <a:off x="0" y="0"/>
          <a:ext cx="0" cy="0"/>
          <a:chOff x="0" y="0"/>
          <a:chExt cx="0" cy="0"/>
        </a:xfrm>
      </p:grpSpPr>
      <p:sp>
        <p:nvSpPr>
          <p:cNvPr id="3608" name="Shape 360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09" name="Shape 360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24" name="Shape 3624"/>
        <p:cNvGrpSpPr/>
        <p:nvPr/>
      </p:nvGrpSpPr>
      <p:grpSpPr>
        <a:xfrm>
          <a:off x="0" y="0"/>
          <a:ext cx="0" cy="0"/>
          <a:chOff x="0" y="0"/>
          <a:chExt cx="0" cy="0"/>
        </a:xfrm>
      </p:grpSpPr>
      <p:sp>
        <p:nvSpPr>
          <p:cNvPr id="3625" name="Shape 362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626" name="Shape 362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1" name="Shape 3641"/>
        <p:cNvGrpSpPr/>
        <p:nvPr/>
      </p:nvGrpSpPr>
      <p:grpSpPr>
        <a:xfrm>
          <a:off x="0" y="0"/>
          <a:ext cx="0" cy="0"/>
          <a:chOff x="0" y="0"/>
          <a:chExt cx="0" cy="0"/>
        </a:xfrm>
      </p:grpSpPr>
      <p:sp>
        <p:nvSpPr>
          <p:cNvPr id="3642" name="Shape 364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43" name="Shape 364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6" name="Shape 3646"/>
        <p:cNvGrpSpPr/>
        <p:nvPr/>
      </p:nvGrpSpPr>
      <p:grpSpPr>
        <a:xfrm>
          <a:off x="0" y="0"/>
          <a:ext cx="0" cy="0"/>
          <a:chOff x="0" y="0"/>
          <a:chExt cx="0" cy="0"/>
        </a:xfrm>
      </p:grpSpPr>
      <p:sp>
        <p:nvSpPr>
          <p:cNvPr id="3647" name="Shape 364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48" name="Shape 364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9" name="Shape 519"/>
        <p:cNvGrpSpPr/>
        <p:nvPr/>
      </p:nvGrpSpPr>
      <p:grpSpPr>
        <a:xfrm>
          <a:off x="0" y="0"/>
          <a:ext cx="0" cy="0"/>
          <a:chOff x="0" y="0"/>
          <a:chExt cx="0" cy="0"/>
        </a:xfrm>
      </p:grpSpPr>
      <p:sp>
        <p:nvSpPr>
          <p:cNvPr id="520" name="Shape 52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21" name="Shape 52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1" name="Shape 3651"/>
        <p:cNvGrpSpPr/>
        <p:nvPr/>
      </p:nvGrpSpPr>
      <p:grpSpPr>
        <a:xfrm>
          <a:off x="0" y="0"/>
          <a:ext cx="0" cy="0"/>
          <a:chOff x="0" y="0"/>
          <a:chExt cx="0" cy="0"/>
        </a:xfrm>
      </p:grpSpPr>
      <p:sp>
        <p:nvSpPr>
          <p:cNvPr id="3652" name="Shape 365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53" name="Shape 365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56" name="Shape 3656"/>
        <p:cNvGrpSpPr/>
        <p:nvPr/>
      </p:nvGrpSpPr>
      <p:grpSpPr>
        <a:xfrm>
          <a:off x="0" y="0"/>
          <a:ext cx="0" cy="0"/>
          <a:chOff x="0" y="0"/>
          <a:chExt cx="0" cy="0"/>
        </a:xfrm>
      </p:grpSpPr>
      <p:sp>
        <p:nvSpPr>
          <p:cNvPr id="3657" name="Shape 365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58" name="Shape 365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61" name="Shape 3661"/>
        <p:cNvGrpSpPr/>
        <p:nvPr/>
      </p:nvGrpSpPr>
      <p:grpSpPr>
        <a:xfrm>
          <a:off x="0" y="0"/>
          <a:ext cx="0" cy="0"/>
          <a:chOff x="0" y="0"/>
          <a:chExt cx="0" cy="0"/>
        </a:xfrm>
      </p:grpSpPr>
      <p:sp>
        <p:nvSpPr>
          <p:cNvPr id="3662" name="Shape 366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63" name="Shape 366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66" name="Shape 3666"/>
        <p:cNvGrpSpPr/>
        <p:nvPr/>
      </p:nvGrpSpPr>
      <p:grpSpPr>
        <a:xfrm>
          <a:off x="0" y="0"/>
          <a:ext cx="0" cy="0"/>
          <a:chOff x="0" y="0"/>
          <a:chExt cx="0" cy="0"/>
        </a:xfrm>
      </p:grpSpPr>
      <p:sp>
        <p:nvSpPr>
          <p:cNvPr id="3667" name="Shape 366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68" name="Shape 366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71" name="Shape 3671"/>
        <p:cNvGrpSpPr/>
        <p:nvPr/>
      </p:nvGrpSpPr>
      <p:grpSpPr>
        <a:xfrm>
          <a:off x="0" y="0"/>
          <a:ext cx="0" cy="0"/>
          <a:chOff x="0" y="0"/>
          <a:chExt cx="0" cy="0"/>
        </a:xfrm>
      </p:grpSpPr>
      <p:sp>
        <p:nvSpPr>
          <p:cNvPr id="3672" name="Shape 367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673" name="Shape 367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76" name="Shape 3676"/>
        <p:cNvGrpSpPr/>
        <p:nvPr/>
      </p:nvGrpSpPr>
      <p:grpSpPr>
        <a:xfrm>
          <a:off x="0" y="0"/>
          <a:ext cx="0" cy="0"/>
          <a:chOff x="0" y="0"/>
          <a:chExt cx="0" cy="0"/>
        </a:xfrm>
      </p:grpSpPr>
      <p:sp>
        <p:nvSpPr>
          <p:cNvPr id="3677" name="Shape 367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78" name="Shape 367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81" name="Shape 3681"/>
        <p:cNvGrpSpPr/>
        <p:nvPr/>
      </p:nvGrpSpPr>
      <p:grpSpPr>
        <a:xfrm>
          <a:off x="0" y="0"/>
          <a:ext cx="0" cy="0"/>
          <a:chOff x="0" y="0"/>
          <a:chExt cx="0" cy="0"/>
        </a:xfrm>
      </p:grpSpPr>
      <p:sp>
        <p:nvSpPr>
          <p:cNvPr id="3682" name="Shape 368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83" name="Shape 368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86" name="Shape 3686"/>
        <p:cNvGrpSpPr/>
        <p:nvPr/>
      </p:nvGrpSpPr>
      <p:grpSpPr>
        <a:xfrm>
          <a:off x="0" y="0"/>
          <a:ext cx="0" cy="0"/>
          <a:chOff x="0" y="0"/>
          <a:chExt cx="0" cy="0"/>
        </a:xfrm>
      </p:grpSpPr>
      <p:sp>
        <p:nvSpPr>
          <p:cNvPr id="3687" name="Shape 368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88" name="Shape 368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1" name="Shape 3691"/>
        <p:cNvGrpSpPr/>
        <p:nvPr/>
      </p:nvGrpSpPr>
      <p:grpSpPr>
        <a:xfrm>
          <a:off x="0" y="0"/>
          <a:ext cx="0" cy="0"/>
          <a:chOff x="0" y="0"/>
          <a:chExt cx="0" cy="0"/>
        </a:xfrm>
      </p:grpSpPr>
      <p:sp>
        <p:nvSpPr>
          <p:cNvPr id="3692" name="Shape 369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93" name="Shape 369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6" name="Shape 3696"/>
        <p:cNvGrpSpPr/>
        <p:nvPr/>
      </p:nvGrpSpPr>
      <p:grpSpPr>
        <a:xfrm>
          <a:off x="0" y="0"/>
          <a:ext cx="0" cy="0"/>
          <a:chOff x="0" y="0"/>
          <a:chExt cx="0" cy="0"/>
        </a:xfrm>
      </p:grpSpPr>
      <p:sp>
        <p:nvSpPr>
          <p:cNvPr id="3697" name="Shape 369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698" name="Shape 369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4" name="Shape 524"/>
        <p:cNvGrpSpPr/>
        <p:nvPr/>
      </p:nvGrpSpPr>
      <p:grpSpPr>
        <a:xfrm>
          <a:off x="0" y="0"/>
          <a:ext cx="0" cy="0"/>
          <a:chOff x="0" y="0"/>
          <a:chExt cx="0" cy="0"/>
        </a:xfrm>
      </p:grpSpPr>
      <p:sp>
        <p:nvSpPr>
          <p:cNvPr id="525" name="Shape 52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26" name="Shape 52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1" name="Shape 3701"/>
        <p:cNvGrpSpPr/>
        <p:nvPr/>
      </p:nvGrpSpPr>
      <p:grpSpPr>
        <a:xfrm>
          <a:off x="0" y="0"/>
          <a:ext cx="0" cy="0"/>
          <a:chOff x="0" y="0"/>
          <a:chExt cx="0" cy="0"/>
        </a:xfrm>
      </p:grpSpPr>
      <p:sp>
        <p:nvSpPr>
          <p:cNvPr id="3702" name="Shape 370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703" name="Shape 370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6" name="Shape 3706"/>
        <p:cNvGrpSpPr/>
        <p:nvPr/>
      </p:nvGrpSpPr>
      <p:grpSpPr>
        <a:xfrm>
          <a:off x="0" y="0"/>
          <a:ext cx="0" cy="0"/>
          <a:chOff x="0" y="0"/>
          <a:chExt cx="0" cy="0"/>
        </a:xfrm>
      </p:grpSpPr>
      <p:sp>
        <p:nvSpPr>
          <p:cNvPr id="3707" name="Shape 37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8" name="Shape 37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1" name="Shape 3711"/>
        <p:cNvGrpSpPr/>
        <p:nvPr/>
      </p:nvGrpSpPr>
      <p:grpSpPr>
        <a:xfrm>
          <a:off x="0" y="0"/>
          <a:ext cx="0" cy="0"/>
          <a:chOff x="0" y="0"/>
          <a:chExt cx="0" cy="0"/>
        </a:xfrm>
      </p:grpSpPr>
      <p:sp>
        <p:nvSpPr>
          <p:cNvPr id="3712" name="Shape 37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3" name="Shape 37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6" name="Shape 3716"/>
        <p:cNvGrpSpPr/>
        <p:nvPr/>
      </p:nvGrpSpPr>
      <p:grpSpPr>
        <a:xfrm>
          <a:off x="0" y="0"/>
          <a:ext cx="0" cy="0"/>
          <a:chOff x="0" y="0"/>
          <a:chExt cx="0" cy="0"/>
        </a:xfrm>
      </p:grpSpPr>
      <p:sp>
        <p:nvSpPr>
          <p:cNvPr id="3717" name="Shape 371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718" name="Shape 371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21" name="Shape 3721"/>
        <p:cNvGrpSpPr/>
        <p:nvPr/>
      </p:nvGrpSpPr>
      <p:grpSpPr>
        <a:xfrm>
          <a:off x="0" y="0"/>
          <a:ext cx="0" cy="0"/>
          <a:chOff x="0" y="0"/>
          <a:chExt cx="0" cy="0"/>
        </a:xfrm>
      </p:grpSpPr>
      <p:sp>
        <p:nvSpPr>
          <p:cNvPr id="3722" name="Shape 372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723" name="Shape 372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26" name="Shape 3726"/>
        <p:cNvGrpSpPr/>
        <p:nvPr/>
      </p:nvGrpSpPr>
      <p:grpSpPr>
        <a:xfrm>
          <a:off x="0" y="0"/>
          <a:ext cx="0" cy="0"/>
          <a:chOff x="0" y="0"/>
          <a:chExt cx="0" cy="0"/>
        </a:xfrm>
      </p:grpSpPr>
      <p:sp>
        <p:nvSpPr>
          <p:cNvPr id="3727" name="Shape 372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728" name="Shape 372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31" name="Shape 3731"/>
        <p:cNvGrpSpPr/>
        <p:nvPr/>
      </p:nvGrpSpPr>
      <p:grpSpPr>
        <a:xfrm>
          <a:off x="0" y="0"/>
          <a:ext cx="0" cy="0"/>
          <a:chOff x="0" y="0"/>
          <a:chExt cx="0" cy="0"/>
        </a:xfrm>
      </p:grpSpPr>
      <p:sp>
        <p:nvSpPr>
          <p:cNvPr id="3732" name="Shape 373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733" name="Shape 373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36" name="Shape 3736"/>
        <p:cNvGrpSpPr/>
        <p:nvPr/>
      </p:nvGrpSpPr>
      <p:grpSpPr>
        <a:xfrm>
          <a:off x="0" y="0"/>
          <a:ext cx="0" cy="0"/>
          <a:chOff x="0" y="0"/>
          <a:chExt cx="0" cy="0"/>
        </a:xfrm>
      </p:grpSpPr>
      <p:sp>
        <p:nvSpPr>
          <p:cNvPr id="3737" name="Shape 373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738" name="Shape 373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41" name="Shape 3741"/>
        <p:cNvGrpSpPr/>
        <p:nvPr/>
      </p:nvGrpSpPr>
      <p:grpSpPr>
        <a:xfrm>
          <a:off x="0" y="0"/>
          <a:ext cx="0" cy="0"/>
          <a:chOff x="0" y="0"/>
          <a:chExt cx="0" cy="0"/>
        </a:xfrm>
      </p:grpSpPr>
      <p:sp>
        <p:nvSpPr>
          <p:cNvPr id="3742" name="Shape 374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743" name="Shape 374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46" name="Shape 3746"/>
        <p:cNvGrpSpPr/>
        <p:nvPr/>
      </p:nvGrpSpPr>
      <p:grpSpPr>
        <a:xfrm>
          <a:off x="0" y="0"/>
          <a:ext cx="0" cy="0"/>
          <a:chOff x="0" y="0"/>
          <a:chExt cx="0" cy="0"/>
        </a:xfrm>
      </p:grpSpPr>
      <p:sp>
        <p:nvSpPr>
          <p:cNvPr id="3747" name="Shape 374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748" name="Shape 37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9" name="Shape 529"/>
        <p:cNvGrpSpPr/>
        <p:nvPr/>
      </p:nvGrpSpPr>
      <p:grpSpPr>
        <a:xfrm>
          <a:off x="0" y="0"/>
          <a:ext cx="0" cy="0"/>
          <a:chOff x="0" y="0"/>
          <a:chExt cx="0" cy="0"/>
        </a:xfrm>
      </p:grpSpPr>
      <p:sp>
        <p:nvSpPr>
          <p:cNvPr id="530" name="Shape 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1" name="Shape 5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4" name="Shape 3764"/>
        <p:cNvGrpSpPr/>
        <p:nvPr/>
      </p:nvGrpSpPr>
      <p:grpSpPr>
        <a:xfrm>
          <a:off x="0" y="0"/>
          <a:ext cx="0" cy="0"/>
          <a:chOff x="0" y="0"/>
          <a:chExt cx="0" cy="0"/>
        </a:xfrm>
      </p:grpSpPr>
      <p:sp>
        <p:nvSpPr>
          <p:cNvPr id="3765" name="Shape 376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766" name="Shape 37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85" name="Shape 3785"/>
        <p:cNvGrpSpPr/>
        <p:nvPr/>
      </p:nvGrpSpPr>
      <p:grpSpPr>
        <a:xfrm>
          <a:off x="0" y="0"/>
          <a:ext cx="0" cy="0"/>
          <a:chOff x="0" y="0"/>
          <a:chExt cx="0" cy="0"/>
        </a:xfrm>
      </p:grpSpPr>
      <p:sp>
        <p:nvSpPr>
          <p:cNvPr id="3786" name="Shape 378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787" name="Shape 378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03" name="Shape 3803"/>
        <p:cNvGrpSpPr/>
        <p:nvPr/>
      </p:nvGrpSpPr>
      <p:grpSpPr>
        <a:xfrm>
          <a:off x="0" y="0"/>
          <a:ext cx="0" cy="0"/>
          <a:chOff x="0" y="0"/>
          <a:chExt cx="0" cy="0"/>
        </a:xfrm>
      </p:grpSpPr>
      <p:sp>
        <p:nvSpPr>
          <p:cNvPr id="3804" name="Shape 380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805" name="Shape 38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22" name="Shape 3822"/>
        <p:cNvGrpSpPr/>
        <p:nvPr/>
      </p:nvGrpSpPr>
      <p:grpSpPr>
        <a:xfrm>
          <a:off x="0" y="0"/>
          <a:ext cx="0" cy="0"/>
          <a:chOff x="0" y="0"/>
          <a:chExt cx="0" cy="0"/>
        </a:xfrm>
      </p:grpSpPr>
      <p:sp>
        <p:nvSpPr>
          <p:cNvPr id="3823" name="Shape 382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824" name="Shape 38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7" name="Shape 3857"/>
        <p:cNvGrpSpPr/>
        <p:nvPr/>
      </p:nvGrpSpPr>
      <p:grpSpPr>
        <a:xfrm>
          <a:off x="0" y="0"/>
          <a:ext cx="0" cy="0"/>
          <a:chOff x="0" y="0"/>
          <a:chExt cx="0" cy="0"/>
        </a:xfrm>
      </p:grpSpPr>
      <p:sp>
        <p:nvSpPr>
          <p:cNvPr id="3858" name="Shape 385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859" name="Shape 38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75" name="Shape 3875"/>
        <p:cNvGrpSpPr/>
        <p:nvPr/>
      </p:nvGrpSpPr>
      <p:grpSpPr>
        <a:xfrm>
          <a:off x="0" y="0"/>
          <a:ext cx="0" cy="0"/>
          <a:chOff x="0" y="0"/>
          <a:chExt cx="0" cy="0"/>
        </a:xfrm>
      </p:grpSpPr>
      <p:sp>
        <p:nvSpPr>
          <p:cNvPr id="3876" name="Shape 387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877" name="Shape 38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92" name="Shape 3892"/>
        <p:cNvGrpSpPr/>
        <p:nvPr/>
      </p:nvGrpSpPr>
      <p:grpSpPr>
        <a:xfrm>
          <a:off x="0" y="0"/>
          <a:ext cx="0" cy="0"/>
          <a:chOff x="0" y="0"/>
          <a:chExt cx="0" cy="0"/>
        </a:xfrm>
      </p:grpSpPr>
      <p:sp>
        <p:nvSpPr>
          <p:cNvPr id="3893" name="Shape 389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894" name="Shape 38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09" name="Shape 3909"/>
        <p:cNvGrpSpPr/>
        <p:nvPr/>
      </p:nvGrpSpPr>
      <p:grpSpPr>
        <a:xfrm>
          <a:off x="0" y="0"/>
          <a:ext cx="0" cy="0"/>
          <a:chOff x="0" y="0"/>
          <a:chExt cx="0" cy="0"/>
        </a:xfrm>
      </p:grpSpPr>
      <p:sp>
        <p:nvSpPr>
          <p:cNvPr id="3910" name="Shape 391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911" name="Shape 391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26" name="Shape 3926"/>
        <p:cNvGrpSpPr/>
        <p:nvPr/>
      </p:nvGrpSpPr>
      <p:grpSpPr>
        <a:xfrm>
          <a:off x="0" y="0"/>
          <a:ext cx="0" cy="0"/>
          <a:chOff x="0" y="0"/>
          <a:chExt cx="0" cy="0"/>
        </a:xfrm>
      </p:grpSpPr>
      <p:sp>
        <p:nvSpPr>
          <p:cNvPr id="3927" name="Shape 392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928" name="Shape 39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43" name="Shape 3943"/>
        <p:cNvGrpSpPr/>
        <p:nvPr/>
      </p:nvGrpSpPr>
      <p:grpSpPr>
        <a:xfrm>
          <a:off x="0" y="0"/>
          <a:ext cx="0" cy="0"/>
          <a:chOff x="0" y="0"/>
          <a:chExt cx="0" cy="0"/>
        </a:xfrm>
      </p:grpSpPr>
      <p:sp>
        <p:nvSpPr>
          <p:cNvPr id="3944" name="Shape 394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945" name="Shape 394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4" name="Shape 534"/>
        <p:cNvGrpSpPr/>
        <p:nvPr/>
      </p:nvGrpSpPr>
      <p:grpSpPr>
        <a:xfrm>
          <a:off x="0" y="0"/>
          <a:ext cx="0" cy="0"/>
          <a:chOff x="0" y="0"/>
          <a:chExt cx="0" cy="0"/>
        </a:xfrm>
      </p:grpSpPr>
      <p:sp>
        <p:nvSpPr>
          <p:cNvPr id="535" name="Shape 5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6" name="Shape 5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60" name="Shape 3960"/>
        <p:cNvGrpSpPr/>
        <p:nvPr/>
      </p:nvGrpSpPr>
      <p:grpSpPr>
        <a:xfrm>
          <a:off x="0" y="0"/>
          <a:ext cx="0" cy="0"/>
          <a:chOff x="0" y="0"/>
          <a:chExt cx="0" cy="0"/>
        </a:xfrm>
      </p:grpSpPr>
      <p:sp>
        <p:nvSpPr>
          <p:cNvPr id="3961" name="Shape 396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962" name="Shape 39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77" name="Shape 3977"/>
        <p:cNvGrpSpPr/>
        <p:nvPr/>
      </p:nvGrpSpPr>
      <p:grpSpPr>
        <a:xfrm>
          <a:off x="0" y="0"/>
          <a:ext cx="0" cy="0"/>
          <a:chOff x="0" y="0"/>
          <a:chExt cx="0" cy="0"/>
        </a:xfrm>
      </p:grpSpPr>
      <p:sp>
        <p:nvSpPr>
          <p:cNvPr id="3978" name="Shape 397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3979" name="Shape 39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94" name="Shape 3994"/>
        <p:cNvGrpSpPr/>
        <p:nvPr/>
      </p:nvGrpSpPr>
      <p:grpSpPr>
        <a:xfrm>
          <a:off x="0" y="0"/>
          <a:ext cx="0" cy="0"/>
          <a:chOff x="0" y="0"/>
          <a:chExt cx="0" cy="0"/>
        </a:xfrm>
      </p:grpSpPr>
      <p:sp>
        <p:nvSpPr>
          <p:cNvPr id="3995" name="Shape 399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3996" name="Shape 399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99" name="Shape 3999"/>
        <p:cNvGrpSpPr/>
        <p:nvPr/>
      </p:nvGrpSpPr>
      <p:grpSpPr>
        <a:xfrm>
          <a:off x="0" y="0"/>
          <a:ext cx="0" cy="0"/>
          <a:chOff x="0" y="0"/>
          <a:chExt cx="0" cy="0"/>
        </a:xfrm>
      </p:grpSpPr>
      <p:sp>
        <p:nvSpPr>
          <p:cNvPr id="4000" name="Shape 400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001" name="Shape 400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04" name="Shape 4004"/>
        <p:cNvGrpSpPr/>
        <p:nvPr/>
      </p:nvGrpSpPr>
      <p:grpSpPr>
        <a:xfrm>
          <a:off x="0" y="0"/>
          <a:ext cx="0" cy="0"/>
          <a:chOff x="0" y="0"/>
          <a:chExt cx="0" cy="0"/>
        </a:xfrm>
      </p:grpSpPr>
      <p:sp>
        <p:nvSpPr>
          <p:cNvPr id="4005" name="Shape 400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006" name="Shape 400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09" name="Shape 4009"/>
        <p:cNvGrpSpPr/>
        <p:nvPr/>
      </p:nvGrpSpPr>
      <p:grpSpPr>
        <a:xfrm>
          <a:off x="0" y="0"/>
          <a:ext cx="0" cy="0"/>
          <a:chOff x="0" y="0"/>
          <a:chExt cx="0" cy="0"/>
        </a:xfrm>
      </p:grpSpPr>
      <p:sp>
        <p:nvSpPr>
          <p:cNvPr id="4010" name="Shape 401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011" name="Shape 401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4" name="Shape 4014"/>
        <p:cNvGrpSpPr/>
        <p:nvPr/>
      </p:nvGrpSpPr>
      <p:grpSpPr>
        <a:xfrm>
          <a:off x="0" y="0"/>
          <a:ext cx="0" cy="0"/>
          <a:chOff x="0" y="0"/>
          <a:chExt cx="0" cy="0"/>
        </a:xfrm>
      </p:grpSpPr>
      <p:sp>
        <p:nvSpPr>
          <p:cNvPr id="4015" name="Shape 401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016" name="Shape 401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19" name="Shape 4019"/>
        <p:cNvGrpSpPr/>
        <p:nvPr/>
      </p:nvGrpSpPr>
      <p:grpSpPr>
        <a:xfrm>
          <a:off x="0" y="0"/>
          <a:ext cx="0" cy="0"/>
          <a:chOff x="0" y="0"/>
          <a:chExt cx="0" cy="0"/>
        </a:xfrm>
      </p:grpSpPr>
      <p:sp>
        <p:nvSpPr>
          <p:cNvPr id="4020" name="Shape 402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021" name="Shape 402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4" name="Shape 4024"/>
        <p:cNvGrpSpPr/>
        <p:nvPr/>
      </p:nvGrpSpPr>
      <p:grpSpPr>
        <a:xfrm>
          <a:off x="0" y="0"/>
          <a:ext cx="0" cy="0"/>
          <a:chOff x="0" y="0"/>
          <a:chExt cx="0" cy="0"/>
        </a:xfrm>
      </p:grpSpPr>
      <p:sp>
        <p:nvSpPr>
          <p:cNvPr id="4025" name="Shape 402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026" name="Shape 402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9" name="Shape 4029"/>
        <p:cNvGrpSpPr/>
        <p:nvPr/>
      </p:nvGrpSpPr>
      <p:grpSpPr>
        <a:xfrm>
          <a:off x="0" y="0"/>
          <a:ext cx="0" cy="0"/>
          <a:chOff x="0" y="0"/>
          <a:chExt cx="0" cy="0"/>
        </a:xfrm>
      </p:grpSpPr>
      <p:sp>
        <p:nvSpPr>
          <p:cNvPr id="4030" name="Shape 403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031" name="Shape 403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9" name="Shape 539"/>
        <p:cNvGrpSpPr/>
        <p:nvPr/>
      </p:nvGrpSpPr>
      <p:grpSpPr>
        <a:xfrm>
          <a:off x="0" y="0"/>
          <a:ext cx="0" cy="0"/>
          <a:chOff x="0" y="0"/>
          <a:chExt cx="0" cy="0"/>
        </a:xfrm>
      </p:grpSpPr>
      <p:sp>
        <p:nvSpPr>
          <p:cNvPr id="540" name="Shape 54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41" name="Shape 54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34" name="Shape 4034"/>
        <p:cNvGrpSpPr/>
        <p:nvPr/>
      </p:nvGrpSpPr>
      <p:grpSpPr>
        <a:xfrm>
          <a:off x="0" y="0"/>
          <a:ext cx="0" cy="0"/>
          <a:chOff x="0" y="0"/>
          <a:chExt cx="0" cy="0"/>
        </a:xfrm>
      </p:grpSpPr>
      <p:sp>
        <p:nvSpPr>
          <p:cNvPr id="4035" name="Shape 403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036" name="Shape 403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39" name="Shape 4039"/>
        <p:cNvGrpSpPr/>
        <p:nvPr/>
      </p:nvGrpSpPr>
      <p:grpSpPr>
        <a:xfrm>
          <a:off x="0" y="0"/>
          <a:ext cx="0" cy="0"/>
          <a:chOff x="0" y="0"/>
          <a:chExt cx="0" cy="0"/>
        </a:xfrm>
      </p:grpSpPr>
      <p:sp>
        <p:nvSpPr>
          <p:cNvPr id="4040" name="Shape 404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041" name="Shape 404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44" name="Shape 4044"/>
        <p:cNvGrpSpPr/>
        <p:nvPr/>
      </p:nvGrpSpPr>
      <p:grpSpPr>
        <a:xfrm>
          <a:off x="0" y="0"/>
          <a:ext cx="0" cy="0"/>
          <a:chOff x="0" y="0"/>
          <a:chExt cx="0" cy="0"/>
        </a:xfrm>
      </p:grpSpPr>
      <p:sp>
        <p:nvSpPr>
          <p:cNvPr id="4045" name="Shape 404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046" name="Shape 404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49" name="Shape 4049"/>
        <p:cNvGrpSpPr/>
        <p:nvPr/>
      </p:nvGrpSpPr>
      <p:grpSpPr>
        <a:xfrm>
          <a:off x="0" y="0"/>
          <a:ext cx="0" cy="0"/>
          <a:chOff x="0" y="0"/>
          <a:chExt cx="0" cy="0"/>
        </a:xfrm>
      </p:grpSpPr>
      <p:sp>
        <p:nvSpPr>
          <p:cNvPr id="4050" name="Shape 405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051" name="Shape 405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54" name="Shape 4054"/>
        <p:cNvGrpSpPr/>
        <p:nvPr/>
      </p:nvGrpSpPr>
      <p:grpSpPr>
        <a:xfrm>
          <a:off x="0" y="0"/>
          <a:ext cx="0" cy="0"/>
          <a:chOff x="0" y="0"/>
          <a:chExt cx="0" cy="0"/>
        </a:xfrm>
      </p:grpSpPr>
      <p:sp>
        <p:nvSpPr>
          <p:cNvPr id="4055" name="Shape 405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056" name="Shape 405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59" name="Shape 4059"/>
        <p:cNvGrpSpPr/>
        <p:nvPr/>
      </p:nvGrpSpPr>
      <p:grpSpPr>
        <a:xfrm>
          <a:off x="0" y="0"/>
          <a:ext cx="0" cy="0"/>
          <a:chOff x="0" y="0"/>
          <a:chExt cx="0" cy="0"/>
        </a:xfrm>
      </p:grpSpPr>
      <p:sp>
        <p:nvSpPr>
          <p:cNvPr id="4060" name="Shape 40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1" name="Shape 40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64" name="Shape 4064"/>
        <p:cNvGrpSpPr/>
        <p:nvPr/>
      </p:nvGrpSpPr>
      <p:grpSpPr>
        <a:xfrm>
          <a:off x="0" y="0"/>
          <a:ext cx="0" cy="0"/>
          <a:chOff x="0" y="0"/>
          <a:chExt cx="0" cy="0"/>
        </a:xfrm>
      </p:grpSpPr>
      <p:sp>
        <p:nvSpPr>
          <p:cNvPr id="4065" name="Shape 40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6" name="Shape 40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69" name="Shape 4069"/>
        <p:cNvGrpSpPr/>
        <p:nvPr/>
      </p:nvGrpSpPr>
      <p:grpSpPr>
        <a:xfrm>
          <a:off x="0" y="0"/>
          <a:ext cx="0" cy="0"/>
          <a:chOff x="0" y="0"/>
          <a:chExt cx="0" cy="0"/>
        </a:xfrm>
      </p:grpSpPr>
      <p:sp>
        <p:nvSpPr>
          <p:cNvPr id="4070" name="Shape 407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071" name="Shape 407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4" name="Shape 4074"/>
        <p:cNvGrpSpPr/>
        <p:nvPr/>
      </p:nvGrpSpPr>
      <p:grpSpPr>
        <a:xfrm>
          <a:off x="0" y="0"/>
          <a:ext cx="0" cy="0"/>
          <a:chOff x="0" y="0"/>
          <a:chExt cx="0" cy="0"/>
        </a:xfrm>
      </p:grpSpPr>
      <p:sp>
        <p:nvSpPr>
          <p:cNvPr id="4075" name="Shape 407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076" name="Shape 407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79" name="Shape 4079"/>
        <p:cNvGrpSpPr/>
        <p:nvPr/>
      </p:nvGrpSpPr>
      <p:grpSpPr>
        <a:xfrm>
          <a:off x="0" y="0"/>
          <a:ext cx="0" cy="0"/>
          <a:chOff x="0" y="0"/>
          <a:chExt cx="0" cy="0"/>
        </a:xfrm>
      </p:grpSpPr>
      <p:sp>
        <p:nvSpPr>
          <p:cNvPr id="4080" name="Shape 408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081" name="Shape 408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4" name="Shape 544"/>
        <p:cNvGrpSpPr/>
        <p:nvPr/>
      </p:nvGrpSpPr>
      <p:grpSpPr>
        <a:xfrm>
          <a:off x="0" y="0"/>
          <a:ext cx="0" cy="0"/>
          <a:chOff x="0" y="0"/>
          <a:chExt cx="0" cy="0"/>
        </a:xfrm>
      </p:grpSpPr>
      <p:sp>
        <p:nvSpPr>
          <p:cNvPr id="545" name="Shape 54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46" name="Shape 54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84" name="Shape 4084"/>
        <p:cNvGrpSpPr/>
        <p:nvPr/>
      </p:nvGrpSpPr>
      <p:grpSpPr>
        <a:xfrm>
          <a:off x="0" y="0"/>
          <a:ext cx="0" cy="0"/>
          <a:chOff x="0" y="0"/>
          <a:chExt cx="0" cy="0"/>
        </a:xfrm>
      </p:grpSpPr>
      <p:sp>
        <p:nvSpPr>
          <p:cNvPr id="4085" name="Shape 408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086" name="Shape 408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89" name="Shape 4089"/>
        <p:cNvGrpSpPr/>
        <p:nvPr/>
      </p:nvGrpSpPr>
      <p:grpSpPr>
        <a:xfrm>
          <a:off x="0" y="0"/>
          <a:ext cx="0" cy="0"/>
          <a:chOff x="0" y="0"/>
          <a:chExt cx="0" cy="0"/>
        </a:xfrm>
      </p:grpSpPr>
      <p:sp>
        <p:nvSpPr>
          <p:cNvPr id="4090" name="Shape 409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091" name="Shape 409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94" name="Shape 4094"/>
        <p:cNvGrpSpPr/>
        <p:nvPr/>
      </p:nvGrpSpPr>
      <p:grpSpPr>
        <a:xfrm>
          <a:off x="0" y="0"/>
          <a:ext cx="0" cy="0"/>
          <a:chOff x="0" y="0"/>
          <a:chExt cx="0" cy="0"/>
        </a:xfrm>
      </p:grpSpPr>
      <p:sp>
        <p:nvSpPr>
          <p:cNvPr id="4095" name="Shape 409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096" name="Shape 409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99" name="Shape 4099"/>
        <p:cNvGrpSpPr/>
        <p:nvPr/>
      </p:nvGrpSpPr>
      <p:grpSpPr>
        <a:xfrm>
          <a:off x="0" y="0"/>
          <a:ext cx="0" cy="0"/>
          <a:chOff x="0" y="0"/>
          <a:chExt cx="0" cy="0"/>
        </a:xfrm>
      </p:grpSpPr>
      <p:sp>
        <p:nvSpPr>
          <p:cNvPr id="4100" name="Shape 410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101" name="Shape 410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17" name="Shape 4117"/>
        <p:cNvGrpSpPr/>
        <p:nvPr/>
      </p:nvGrpSpPr>
      <p:grpSpPr>
        <a:xfrm>
          <a:off x="0" y="0"/>
          <a:ext cx="0" cy="0"/>
          <a:chOff x="0" y="0"/>
          <a:chExt cx="0" cy="0"/>
        </a:xfrm>
      </p:grpSpPr>
      <p:sp>
        <p:nvSpPr>
          <p:cNvPr id="4118" name="Shape 411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119" name="Shape 41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38" name="Shape 4138"/>
        <p:cNvGrpSpPr/>
        <p:nvPr/>
      </p:nvGrpSpPr>
      <p:grpSpPr>
        <a:xfrm>
          <a:off x="0" y="0"/>
          <a:ext cx="0" cy="0"/>
          <a:chOff x="0" y="0"/>
          <a:chExt cx="0" cy="0"/>
        </a:xfrm>
      </p:grpSpPr>
      <p:sp>
        <p:nvSpPr>
          <p:cNvPr id="4139" name="Shape 413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140" name="Shape 41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56" name="Shape 4156"/>
        <p:cNvGrpSpPr/>
        <p:nvPr/>
      </p:nvGrpSpPr>
      <p:grpSpPr>
        <a:xfrm>
          <a:off x="0" y="0"/>
          <a:ext cx="0" cy="0"/>
          <a:chOff x="0" y="0"/>
          <a:chExt cx="0" cy="0"/>
        </a:xfrm>
      </p:grpSpPr>
      <p:sp>
        <p:nvSpPr>
          <p:cNvPr id="4157" name="Shape 415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158" name="Shape 41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75" name="Shape 4175"/>
        <p:cNvGrpSpPr/>
        <p:nvPr/>
      </p:nvGrpSpPr>
      <p:grpSpPr>
        <a:xfrm>
          <a:off x="0" y="0"/>
          <a:ext cx="0" cy="0"/>
          <a:chOff x="0" y="0"/>
          <a:chExt cx="0" cy="0"/>
        </a:xfrm>
      </p:grpSpPr>
      <p:sp>
        <p:nvSpPr>
          <p:cNvPr id="4176" name="Shape 417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177" name="Shape 41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10" name="Shape 4210"/>
        <p:cNvGrpSpPr/>
        <p:nvPr/>
      </p:nvGrpSpPr>
      <p:grpSpPr>
        <a:xfrm>
          <a:off x="0" y="0"/>
          <a:ext cx="0" cy="0"/>
          <a:chOff x="0" y="0"/>
          <a:chExt cx="0" cy="0"/>
        </a:xfrm>
      </p:grpSpPr>
      <p:sp>
        <p:nvSpPr>
          <p:cNvPr id="4211" name="Shape 421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212" name="Shape 42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28" name="Shape 4228"/>
        <p:cNvGrpSpPr/>
        <p:nvPr/>
      </p:nvGrpSpPr>
      <p:grpSpPr>
        <a:xfrm>
          <a:off x="0" y="0"/>
          <a:ext cx="0" cy="0"/>
          <a:chOff x="0" y="0"/>
          <a:chExt cx="0" cy="0"/>
        </a:xfrm>
      </p:grpSpPr>
      <p:sp>
        <p:nvSpPr>
          <p:cNvPr id="4229" name="Shape 422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230" name="Shape 42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9" name="Shape 549"/>
        <p:cNvGrpSpPr/>
        <p:nvPr/>
      </p:nvGrpSpPr>
      <p:grpSpPr>
        <a:xfrm>
          <a:off x="0" y="0"/>
          <a:ext cx="0" cy="0"/>
          <a:chOff x="0" y="0"/>
          <a:chExt cx="0" cy="0"/>
        </a:xfrm>
      </p:grpSpPr>
      <p:sp>
        <p:nvSpPr>
          <p:cNvPr id="550" name="Shape 55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51" name="Shape 55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45" name="Shape 4245"/>
        <p:cNvGrpSpPr/>
        <p:nvPr/>
      </p:nvGrpSpPr>
      <p:grpSpPr>
        <a:xfrm>
          <a:off x="0" y="0"/>
          <a:ext cx="0" cy="0"/>
          <a:chOff x="0" y="0"/>
          <a:chExt cx="0" cy="0"/>
        </a:xfrm>
      </p:grpSpPr>
      <p:sp>
        <p:nvSpPr>
          <p:cNvPr id="4246" name="Shape 424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247" name="Shape 42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62" name="Shape 4262"/>
        <p:cNvGrpSpPr/>
        <p:nvPr/>
      </p:nvGrpSpPr>
      <p:grpSpPr>
        <a:xfrm>
          <a:off x="0" y="0"/>
          <a:ext cx="0" cy="0"/>
          <a:chOff x="0" y="0"/>
          <a:chExt cx="0" cy="0"/>
        </a:xfrm>
      </p:grpSpPr>
      <p:sp>
        <p:nvSpPr>
          <p:cNvPr id="4263" name="Shape 426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264" name="Shape 426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79" name="Shape 4279"/>
        <p:cNvGrpSpPr/>
        <p:nvPr/>
      </p:nvGrpSpPr>
      <p:grpSpPr>
        <a:xfrm>
          <a:off x="0" y="0"/>
          <a:ext cx="0" cy="0"/>
          <a:chOff x="0" y="0"/>
          <a:chExt cx="0" cy="0"/>
        </a:xfrm>
      </p:grpSpPr>
      <p:sp>
        <p:nvSpPr>
          <p:cNvPr id="4280" name="Shape 428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281" name="Shape 428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96" name="Shape 4296"/>
        <p:cNvGrpSpPr/>
        <p:nvPr/>
      </p:nvGrpSpPr>
      <p:grpSpPr>
        <a:xfrm>
          <a:off x="0" y="0"/>
          <a:ext cx="0" cy="0"/>
          <a:chOff x="0" y="0"/>
          <a:chExt cx="0" cy="0"/>
        </a:xfrm>
      </p:grpSpPr>
      <p:sp>
        <p:nvSpPr>
          <p:cNvPr id="4297" name="Shape 429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298" name="Shape 42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13" name="Shape 4313"/>
        <p:cNvGrpSpPr/>
        <p:nvPr/>
      </p:nvGrpSpPr>
      <p:grpSpPr>
        <a:xfrm>
          <a:off x="0" y="0"/>
          <a:ext cx="0" cy="0"/>
          <a:chOff x="0" y="0"/>
          <a:chExt cx="0" cy="0"/>
        </a:xfrm>
      </p:grpSpPr>
      <p:sp>
        <p:nvSpPr>
          <p:cNvPr id="4314" name="Shape 431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315" name="Shape 43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30" name="Shape 4330"/>
        <p:cNvGrpSpPr/>
        <p:nvPr/>
      </p:nvGrpSpPr>
      <p:grpSpPr>
        <a:xfrm>
          <a:off x="0" y="0"/>
          <a:ext cx="0" cy="0"/>
          <a:chOff x="0" y="0"/>
          <a:chExt cx="0" cy="0"/>
        </a:xfrm>
      </p:grpSpPr>
      <p:sp>
        <p:nvSpPr>
          <p:cNvPr id="4331" name="Shape 433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332" name="Shape 43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47" name="Shape 4347"/>
        <p:cNvGrpSpPr/>
        <p:nvPr/>
      </p:nvGrpSpPr>
      <p:grpSpPr>
        <a:xfrm>
          <a:off x="0" y="0"/>
          <a:ext cx="0" cy="0"/>
          <a:chOff x="0" y="0"/>
          <a:chExt cx="0" cy="0"/>
        </a:xfrm>
      </p:grpSpPr>
      <p:sp>
        <p:nvSpPr>
          <p:cNvPr id="4348" name="Shape 434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349" name="Shape 434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52" name="Shape 4352"/>
        <p:cNvGrpSpPr/>
        <p:nvPr/>
      </p:nvGrpSpPr>
      <p:grpSpPr>
        <a:xfrm>
          <a:off x="0" y="0"/>
          <a:ext cx="0" cy="0"/>
          <a:chOff x="0" y="0"/>
          <a:chExt cx="0" cy="0"/>
        </a:xfrm>
      </p:grpSpPr>
      <p:sp>
        <p:nvSpPr>
          <p:cNvPr id="4353" name="Shape 435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354" name="Shape 435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57" name="Shape 4357"/>
        <p:cNvGrpSpPr/>
        <p:nvPr/>
      </p:nvGrpSpPr>
      <p:grpSpPr>
        <a:xfrm>
          <a:off x="0" y="0"/>
          <a:ext cx="0" cy="0"/>
          <a:chOff x="0" y="0"/>
          <a:chExt cx="0" cy="0"/>
        </a:xfrm>
      </p:grpSpPr>
      <p:sp>
        <p:nvSpPr>
          <p:cNvPr id="4358" name="Shape 435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359" name="Shape 435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2" name="Shape 4362"/>
        <p:cNvGrpSpPr/>
        <p:nvPr/>
      </p:nvGrpSpPr>
      <p:grpSpPr>
        <a:xfrm>
          <a:off x="0" y="0"/>
          <a:ext cx="0" cy="0"/>
          <a:chOff x="0" y="0"/>
          <a:chExt cx="0" cy="0"/>
        </a:xfrm>
      </p:grpSpPr>
      <p:sp>
        <p:nvSpPr>
          <p:cNvPr id="4363" name="Shape 436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364" name="Shape 436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1" name="Shape 191"/>
        <p:cNvGrpSpPr/>
        <p:nvPr/>
      </p:nvGrpSpPr>
      <p:grpSpPr>
        <a:xfrm>
          <a:off x="0" y="0"/>
          <a:ext cx="0" cy="0"/>
          <a:chOff x="0" y="0"/>
          <a:chExt cx="0" cy="0"/>
        </a:xfrm>
      </p:grpSpPr>
      <p:sp>
        <p:nvSpPr>
          <p:cNvPr id="192" name="Shape 19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93" name="Shape 19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4" name="Shape 554"/>
        <p:cNvGrpSpPr/>
        <p:nvPr/>
      </p:nvGrpSpPr>
      <p:grpSpPr>
        <a:xfrm>
          <a:off x="0" y="0"/>
          <a:ext cx="0" cy="0"/>
          <a:chOff x="0" y="0"/>
          <a:chExt cx="0" cy="0"/>
        </a:xfrm>
      </p:grpSpPr>
      <p:sp>
        <p:nvSpPr>
          <p:cNvPr id="555" name="Shape 55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56" name="Shape 55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7" name="Shape 4367"/>
        <p:cNvGrpSpPr/>
        <p:nvPr/>
      </p:nvGrpSpPr>
      <p:grpSpPr>
        <a:xfrm>
          <a:off x="0" y="0"/>
          <a:ext cx="0" cy="0"/>
          <a:chOff x="0" y="0"/>
          <a:chExt cx="0" cy="0"/>
        </a:xfrm>
      </p:grpSpPr>
      <p:sp>
        <p:nvSpPr>
          <p:cNvPr id="4368" name="Shape 436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369" name="Shape 436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72" name="Shape 4372"/>
        <p:cNvGrpSpPr/>
        <p:nvPr/>
      </p:nvGrpSpPr>
      <p:grpSpPr>
        <a:xfrm>
          <a:off x="0" y="0"/>
          <a:ext cx="0" cy="0"/>
          <a:chOff x="0" y="0"/>
          <a:chExt cx="0" cy="0"/>
        </a:xfrm>
      </p:grpSpPr>
      <p:sp>
        <p:nvSpPr>
          <p:cNvPr id="4373" name="Shape 437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374" name="Shape 437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77" name="Shape 4377"/>
        <p:cNvGrpSpPr/>
        <p:nvPr/>
      </p:nvGrpSpPr>
      <p:grpSpPr>
        <a:xfrm>
          <a:off x="0" y="0"/>
          <a:ext cx="0" cy="0"/>
          <a:chOff x="0" y="0"/>
          <a:chExt cx="0" cy="0"/>
        </a:xfrm>
      </p:grpSpPr>
      <p:sp>
        <p:nvSpPr>
          <p:cNvPr id="4378" name="Shape 437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379" name="Shape 437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82" name="Shape 4382"/>
        <p:cNvGrpSpPr/>
        <p:nvPr/>
      </p:nvGrpSpPr>
      <p:grpSpPr>
        <a:xfrm>
          <a:off x="0" y="0"/>
          <a:ext cx="0" cy="0"/>
          <a:chOff x="0" y="0"/>
          <a:chExt cx="0" cy="0"/>
        </a:xfrm>
      </p:grpSpPr>
      <p:sp>
        <p:nvSpPr>
          <p:cNvPr id="4383" name="Shape 438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384" name="Shape 438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87" name="Shape 4387"/>
        <p:cNvGrpSpPr/>
        <p:nvPr/>
      </p:nvGrpSpPr>
      <p:grpSpPr>
        <a:xfrm>
          <a:off x="0" y="0"/>
          <a:ext cx="0" cy="0"/>
          <a:chOff x="0" y="0"/>
          <a:chExt cx="0" cy="0"/>
        </a:xfrm>
      </p:grpSpPr>
      <p:sp>
        <p:nvSpPr>
          <p:cNvPr id="4388" name="Shape 438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389" name="Shape 438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92" name="Shape 4392"/>
        <p:cNvGrpSpPr/>
        <p:nvPr/>
      </p:nvGrpSpPr>
      <p:grpSpPr>
        <a:xfrm>
          <a:off x="0" y="0"/>
          <a:ext cx="0" cy="0"/>
          <a:chOff x="0" y="0"/>
          <a:chExt cx="0" cy="0"/>
        </a:xfrm>
      </p:grpSpPr>
      <p:sp>
        <p:nvSpPr>
          <p:cNvPr id="4393" name="Shape 439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394" name="Shape 439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97" name="Shape 4397"/>
        <p:cNvGrpSpPr/>
        <p:nvPr/>
      </p:nvGrpSpPr>
      <p:grpSpPr>
        <a:xfrm>
          <a:off x="0" y="0"/>
          <a:ext cx="0" cy="0"/>
          <a:chOff x="0" y="0"/>
          <a:chExt cx="0" cy="0"/>
        </a:xfrm>
      </p:grpSpPr>
      <p:sp>
        <p:nvSpPr>
          <p:cNvPr id="4398" name="Shape 439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399" name="Shape 439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02" name="Shape 4402"/>
        <p:cNvGrpSpPr/>
        <p:nvPr/>
      </p:nvGrpSpPr>
      <p:grpSpPr>
        <a:xfrm>
          <a:off x="0" y="0"/>
          <a:ext cx="0" cy="0"/>
          <a:chOff x="0" y="0"/>
          <a:chExt cx="0" cy="0"/>
        </a:xfrm>
      </p:grpSpPr>
      <p:sp>
        <p:nvSpPr>
          <p:cNvPr id="4403" name="Shape 440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404" name="Shape 440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07" name="Shape 4407"/>
        <p:cNvGrpSpPr/>
        <p:nvPr/>
      </p:nvGrpSpPr>
      <p:grpSpPr>
        <a:xfrm>
          <a:off x="0" y="0"/>
          <a:ext cx="0" cy="0"/>
          <a:chOff x="0" y="0"/>
          <a:chExt cx="0" cy="0"/>
        </a:xfrm>
      </p:grpSpPr>
      <p:sp>
        <p:nvSpPr>
          <p:cNvPr id="4408" name="Shape 440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409" name="Shape 440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2" name="Shape 4412"/>
        <p:cNvGrpSpPr/>
        <p:nvPr/>
      </p:nvGrpSpPr>
      <p:grpSpPr>
        <a:xfrm>
          <a:off x="0" y="0"/>
          <a:ext cx="0" cy="0"/>
          <a:chOff x="0" y="0"/>
          <a:chExt cx="0" cy="0"/>
        </a:xfrm>
      </p:grpSpPr>
      <p:sp>
        <p:nvSpPr>
          <p:cNvPr id="4413" name="Shape 44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14" name="Shape 44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9" name="Shape 559"/>
        <p:cNvGrpSpPr/>
        <p:nvPr/>
      </p:nvGrpSpPr>
      <p:grpSpPr>
        <a:xfrm>
          <a:off x="0" y="0"/>
          <a:ext cx="0" cy="0"/>
          <a:chOff x="0" y="0"/>
          <a:chExt cx="0" cy="0"/>
        </a:xfrm>
      </p:grpSpPr>
      <p:sp>
        <p:nvSpPr>
          <p:cNvPr id="560" name="Shape 56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61" name="Shape 56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17" name="Shape 4417"/>
        <p:cNvGrpSpPr/>
        <p:nvPr/>
      </p:nvGrpSpPr>
      <p:grpSpPr>
        <a:xfrm>
          <a:off x="0" y="0"/>
          <a:ext cx="0" cy="0"/>
          <a:chOff x="0" y="0"/>
          <a:chExt cx="0" cy="0"/>
        </a:xfrm>
      </p:grpSpPr>
      <p:sp>
        <p:nvSpPr>
          <p:cNvPr id="4418" name="Shape 44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19" name="Shape 44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22" name="Shape 4422"/>
        <p:cNvGrpSpPr/>
        <p:nvPr/>
      </p:nvGrpSpPr>
      <p:grpSpPr>
        <a:xfrm>
          <a:off x="0" y="0"/>
          <a:ext cx="0" cy="0"/>
          <a:chOff x="0" y="0"/>
          <a:chExt cx="0" cy="0"/>
        </a:xfrm>
      </p:grpSpPr>
      <p:sp>
        <p:nvSpPr>
          <p:cNvPr id="4423" name="Shape 442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424" name="Shape 442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27" name="Shape 4427"/>
        <p:cNvGrpSpPr/>
        <p:nvPr/>
      </p:nvGrpSpPr>
      <p:grpSpPr>
        <a:xfrm>
          <a:off x="0" y="0"/>
          <a:ext cx="0" cy="0"/>
          <a:chOff x="0" y="0"/>
          <a:chExt cx="0" cy="0"/>
        </a:xfrm>
      </p:grpSpPr>
      <p:sp>
        <p:nvSpPr>
          <p:cNvPr id="4428" name="Shape 442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429" name="Shape 442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32" name="Shape 4432"/>
        <p:cNvGrpSpPr/>
        <p:nvPr/>
      </p:nvGrpSpPr>
      <p:grpSpPr>
        <a:xfrm>
          <a:off x="0" y="0"/>
          <a:ext cx="0" cy="0"/>
          <a:chOff x="0" y="0"/>
          <a:chExt cx="0" cy="0"/>
        </a:xfrm>
      </p:grpSpPr>
      <p:sp>
        <p:nvSpPr>
          <p:cNvPr id="4433" name="Shape 443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434" name="Shape 443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37" name="Shape 4437"/>
        <p:cNvGrpSpPr/>
        <p:nvPr/>
      </p:nvGrpSpPr>
      <p:grpSpPr>
        <a:xfrm>
          <a:off x="0" y="0"/>
          <a:ext cx="0" cy="0"/>
          <a:chOff x="0" y="0"/>
          <a:chExt cx="0" cy="0"/>
        </a:xfrm>
      </p:grpSpPr>
      <p:sp>
        <p:nvSpPr>
          <p:cNvPr id="4438" name="Shape 443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439" name="Shape 443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42" name="Shape 4442"/>
        <p:cNvGrpSpPr/>
        <p:nvPr/>
      </p:nvGrpSpPr>
      <p:grpSpPr>
        <a:xfrm>
          <a:off x="0" y="0"/>
          <a:ext cx="0" cy="0"/>
          <a:chOff x="0" y="0"/>
          <a:chExt cx="0" cy="0"/>
        </a:xfrm>
      </p:grpSpPr>
      <p:sp>
        <p:nvSpPr>
          <p:cNvPr id="4443" name="Shape 444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444" name="Shape 444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47" name="Shape 4447"/>
        <p:cNvGrpSpPr/>
        <p:nvPr/>
      </p:nvGrpSpPr>
      <p:grpSpPr>
        <a:xfrm>
          <a:off x="0" y="0"/>
          <a:ext cx="0" cy="0"/>
          <a:chOff x="0" y="0"/>
          <a:chExt cx="0" cy="0"/>
        </a:xfrm>
      </p:grpSpPr>
      <p:sp>
        <p:nvSpPr>
          <p:cNvPr id="4448" name="Shape 444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449" name="Shape 444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52" name="Shape 4452"/>
        <p:cNvGrpSpPr/>
        <p:nvPr/>
      </p:nvGrpSpPr>
      <p:grpSpPr>
        <a:xfrm>
          <a:off x="0" y="0"/>
          <a:ext cx="0" cy="0"/>
          <a:chOff x="0" y="0"/>
          <a:chExt cx="0" cy="0"/>
        </a:xfrm>
      </p:grpSpPr>
      <p:sp>
        <p:nvSpPr>
          <p:cNvPr id="4453" name="Shape 445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454" name="Shape 44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0" name="Shape 4470"/>
        <p:cNvGrpSpPr/>
        <p:nvPr/>
      </p:nvGrpSpPr>
      <p:grpSpPr>
        <a:xfrm>
          <a:off x="0" y="0"/>
          <a:ext cx="0" cy="0"/>
          <a:chOff x="0" y="0"/>
          <a:chExt cx="0" cy="0"/>
        </a:xfrm>
      </p:grpSpPr>
      <p:sp>
        <p:nvSpPr>
          <p:cNvPr id="4471" name="Shape 447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472" name="Shape 44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91" name="Shape 4491"/>
        <p:cNvGrpSpPr/>
        <p:nvPr/>
      </p:nvGrpSpPr>
      <p:grpSpPr>
        <a:xfrm>
          <a:off x="0" y="0"/>
          <a:ext cx="0" cy="0"/>
          <a:chOff x="0" y="0"/>
          <a:chExt cx="0" cy="0"/>
        </a:xfrm>
      </p:grpSpPr>
      <p:sp>
        <p:nvSpPr>
          <p:cNvPr id="4492" name="Shape 449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493" name="Shape 449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4" name="Shape 564"/>
        <p:cNvGrpSpPr/>
        <p:nvPr/>
      </p:nvGrpSpPr>
      <p:grpSpPr>
        <a:xfrm>
          <a:off x="0" y="0"/>
          <a:ext cx="0" cy="0"/>
          <a:chOff x="0" y="0"/>
          <a:chExt cx="0" cy="0"/>
        </a:xfrm>
      </p:grpSpPr>
      <p:sp>
        <p:nvSpPr>
          <p:cNvPr id="565" name="Shape 56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66" name="Shape 56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09" name="Shape 4509"/>
        <p:cNvGrpSpPr/>
        <p:nvPr/>
      </p:nvGrpSpPr>
      <p:grpSpPr>
        <a:xfrm>
          <a:off x="0" y="0"/>
          <a:ext cx="0" cy="0"/>
          <a:chOff x="0" y="0"/>
          <a:chExt cx="0" cy="0"/>
        </a:xfrm>
      </p:grpSpPr>
      <p:sp>
        <p:nvSpPr>
          <p:cNvPr id="4510" name="Shape 451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511" name="Shape 451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28" name="Shape 4528"/>
        <p:cNvGrpSpPr/>
        <p:nvPr/>
      </p:nvGrpSpPr>
      <p:grpSpPr>
        <a:xfrm>
          <a:off x="0" y="0"/>
          <a:ext cx="0" cy="0"/>
          <a:chOff x="0" y="0"/>
          <a:chExt cx="0" cy="0"/>
        </a:xfrm>
      </p:grpSpPr>
      <p:sp>
        <p:nvSpPr>
          <p:cNvPr id="4529" name="Shape 452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530" name="Shape 45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63" name="Shape 4563"/>
        <p:cNvGrpSpPr/>
        <p:nvPr/>
      </p:nvGrpSpPr>
      <p:grpSpPr>
        <a:xfrm>
          <a:off x="0" y="0"/>
          <a:ext cx="0" cy="0"/>
          <a:chOff x="0" y="0"/>
          <a:chExt cx="0" cy="0"/>
        </a:xfrm>
      </p:grpSpPr>
      <p:sp>
        <p:nvSpPr>
          <p:cNvPr id="4564" name="Shape 456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565" name="Shape 45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81" name="Shape 4581"/>
        <p:cNvGrpSpPr/>
        <p:nvPr/>
      </p:nvGrpSpPr>
      <p:grpSpPr>
        <a:xfrm>
          <a:off x="0" y="0"/>
          <a:ext cx="0" cy="0"/>
          <a:chOff x="0" y="0"/>
          <a:chExt cx="0" cy="0"/>
        </a:xfrm>
      </p:grpSpPr>
      <p:sp>
        <p:nvSpPr>
          <p:cNvPr id="4582" name="Shape 458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583" name="Shape 45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98" name="Shape 4598"/>
        <p:cNvGrpSpPr/>
        <p:nvPr/>
      </p:nvGrpSpPr>
      <p:grpSpPr>
        <a:xfrm>
          <a:off x="0" y="0"/>
          <a:ext cx="0" cy="0"/>
          <a:chOff x="0" y="0"/>
          <a:chExt cx="0" cy="0"/>
        </a:xfrm>
      </p:grpSpPr>
      <p:sp>
        <p:nvSpPr>
          <p:cNvPr id="4599" name="Shape 459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600" name="Shape 46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15" name="Shape 4615"/>
        <p:cNvGrpSpPr/>
        <p:nvPr/>
      </p:nvGrpSpPr>
      <p:grpSpPr>
        <a:xfrm>
          <a:off x="0" y="0"/>
          <a:ext cx="0" cy="0"/>
          <a:chOff x="0" y="0"/>
          <a:chExt cx="0" cy="0"/>
        </a:xfrm>
      </p:grpSpPr>
      <p:sp>
        <p:nvSpPr>
          <p:cNvPr id="4616" name="Shape 461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617" name="Shape 46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32" name="Shape 4632"/>
        <p:cNvGrpSpPr/>
        <p:nvPr/>
      </p:nvGrpSpPr>
      <p:grpSpPr>
        <a:xfrm>
          <a:off x="0" y="0"/>
          <a:ext cx="0" cy="0"/>
          <a:chOff x="0" y="0"/>
          <a:chExt cx="0" cy="0"/>
        </a:xfrm>
      </p:grpSpPr>
      <p:sp>
        <p:nvSpPr>
          <p:cNvPr id="4633" name="Shape 463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634" name="Shape 46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9" name="Shape 4649"/>
        <p:cNvGrpSpPr/>
        <p:nvPr/>
      </p:nvGrpSpPr>
      <p:grpSpPr>
        <a:xfrm>
          <a:off x="0" y="0"/>
          <a:ext cx="0" cy="0"/>
          <a:chOff x="0" y="0"/>
          <a:chExt cx="0" cy="0"/>
        </a:xfrm>
      </p:grpSpPr>
      <p:sp>
        <p:nvSpPr>
          <p:cNvPr id="4650" name="Shape 465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651" name="Shape 46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66" name="Shape 4666"/>
        <p:cNvGrpSpPr/>
        <p:nvPr/>
      </p:nvGrpSpPr>
      <p:grpSpPr>
        <a:xfrm>
          <a:off x="0" y="0"/>
          <a:ext cx="0" cy="0"/>
          <a:chOff x="0" y="0"/>
          <a:chExt cx="0" cy="0"/>
        </a:xfrm>
      </p:grpSpPr>
      <p:sp>
        <p:nvSpPr>
          <p:cNvPr id="4667" name="Shape 466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668" name="Shape 46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83" name="Shape 4683"/>
        <p:cNvGrpSpPr/>
        <p:nvPr/>
      </p:nvGrpSpPr>
      <p:grpSpPr>
        <a:xfrm>
          <a:off x="0" y="0"/>
          <a:ext cx="0" cy="0"/>
          <a:chOff x="0" y="0"/>
          <a:chExt cx="0" cy="0"/>
        </a:xfrm>
      </p:grpSpPr>
      <p:sp>
        <p:nvSpPr>
          <p:cNvPr id="4684" name="Shape 468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685" name="Shape 46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9" name="Shape 569"/>
        <p:cNvGrpSpPr/>
        <p:nvPr/>
      </p:nvGrpSpPr>
      <p:grpSpPr>
        <a:xfrm>
          <a:off x="0" y="0"/>
          <a:ext cx="0" cy="0"/>
          <a:chOff x="0" y="0"/>
          <a:chExt cx="0" cy="0"/>
        </a:xfrm>
      </p:grpSpPr>
      <p:sp>
        <p:nvSpPr>
          <p:cNvPr id="570" name="Shape 57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71" name="Shape 5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00" name="Shape 4700"/>
        <p:cNvGrpSpPr/>
        <p:nvPr/>
      </p:nvGrpSpPr>
      <p:grpSpPr>
        <a:xfrm>
          <a:off x="0" y="0"/>
          <a:ext cx="0" cy="0"/>
          <a:chOff x="0" y="0"/>
          <a:chExt cx="0" cy="0"/>
        </a:xfrm>
      </p:grpSpPr>
      <p:sp>
        <p:nvSpPr>
          <p:cNvPr id="4701" name="Shape 470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702" name="Shape 470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05" name="Shape 4705"/>
        <p:cNvGrpSpPr/>
        <p:nvPr/>
      </p:nvGrpSpPr>
      <p:grpSpPr>
        <a:xfrm>
          <a:off x="0" y="0"/>
          <a:ext cx="0" cy="0"/>
          <a:chOff x="0" y="0"/>
          <a:chExt cx="0" cy="0"/>
        </a:xfrm>
      </p:grpSpPr>
      <p:sp>
        <p:nvSpPr>
          <p:cNvPr id="4706" name="Shape 470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707" name="Shape 470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10" name="Shape 4710"/>
        <p:cNvGrpSpPr/>
        <p:nvPr/>
      </p:nvGrpSpPr>
      <p:grpSpPr>
        <a:xfrm>
          <a:off x="0" y="0"/>
          <a:ext cx="0" cy="0"/>
          <a:chOff x="0" y="0"/>
          <a:chExt cx="0" cy="0"/>
        </a:xfrm>
      </p:grpSpPr>
      <p:sp>
        <p:nvSpPr>
          <p:cNvPr id="4711" name="Shape 471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712" name="Shape 471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15" name="Shape 4715"/>
        <p:cNvGrpSpPr/>
        <p:nvPr/>
      </p:nvGrpSpPr>
      <p:grpSpPr>
        <a:xfrm>
          <a:off x="0" y="0"/>
          <a:ext cx="0" cy="0"/>
          <a:chOff x="0" y="0"/>
          <a:chExt cx="0" cy="0"/>
        </a:xfrm>
      </p:grpSpPr>
      <p:sp>
        <p:nvSpPr>
          <p:cNvPr id="4716" name="Shape 471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717" name="Shape 471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20" name="Shape 4720"/>
        <p:cNvGrpSpPr/>
        <p:nvPr/>
      </p:nvGrpSpPr>
      <p:grpSpPr>
        <a:xfrm>
          <a:off x="0" y="0"/>
          <a:ext cx="0" cy="0"/>
          <a:chOff x="0" y="0"/>
          <a:chExt cx="0" cy="0"/>
        </a:xfrm>
      </p:grpSpPr>
      <p:sp>
        <p:nvSpPr>
          <p:cNvPr id="4721" name="Shape 472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722" name="Shape 472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25" name="Shape 4725"/>
        <p:cNvGrpSpPr/>
        <p:nvPr/>
      </p:nvGrpSpPr>
      <p:grpSpPr>
        <a:xfrm>
          <a:off x="0" y="0"/>
          <a:ext cx="0" cy="0"/>
          <a:chOff x="0" y="0"/>
          <a:chExt cx="0" cy="0"/>
        </a:xfrm>
      </p:grpSpPr>
      <p:sp>
        <p:nvSpPr>
          <p:cNvPr id="4726" name="Shape 472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727" name="Shape 472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30" name="Shape 4730"/>
        <p:cNvGrpSpPr/>
        <p:nvPr/>
      </p:nvGrpSpPr>
      <p:grpSpPr>
        <a:xfrm>
          <a:off x="0" y="0"/>
          <a:ext cx="0" cy="0"/>
          <a:chOff x="0" y="0"/>
          <a:chExt cx="0" cy="0"/>
        </a:xfrm>
      </p:grpSpPr>
      <p:sp>
        <p:nvSpPr>
          <p:cNvPr id="4731" name="Shape 473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732" name="Shape 473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35" name="Shape 4735"/>
        <p:cNvGrpSpPr/>
        <p:nvPr/>
      </p:nvGrpSpPr>
      <p:grpSpPr>
        <a:xfrm>
          <a:off x="0" y="0"/>
          <a:ext cx="0" cy="0"/>
          <a:chOff x="0" y="0"/>
          <a:chExt cx="0" cy="0"/>
        </a:xfrm>
      </p:grpSpPr>
      <p:sp>
        <p:nvSpPr>
          <p:cNvPr id="4736" name="Shape 473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737" name="Shape 473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40" name="Shape 4740"/>
        <p:cNvGrpSpPr/>
        <p:nvPr/>
      </p:nvGrpSpPr>
      <p:grpSpPr>
        <a:xfrm>
          <a:off x="0" y="0"/>
          <a:ext cx="0" cy="0"/>
          <a:chOff x="0" y="0"/>
          <a:chExt cx="0" cy="0"/>
        </a:xfrm>
      </p:grpSpPr>
      <p:sp>
        <p:nvSpPr>
          <p:cNvPr id="4741" name="Shape 474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742" name="Shape 474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45" name="Shape 4745"/>
        <p:cNvGrpSpPr/>
        <p:nvPr/>
      </p:nvGrpSpPr>
      <p:grpSpPr>
        <a:xfrm>
          <a:off x="0" y="0"/>
          <a:ext cx="0" cy="0"/>
          <a:chOff x="0" y="0"/>
          <a:chExt cx="0" cy="0"/>
        </a:xfrm>
      </p:grpSpPr>
      <p:sp>
        <p:nvSpPr>
          <p:cNvPr id="4746" name="Shape 474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747" name="Shape 474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7" name="Shape 587"/>
        <p:cNvGrpSpPr/>
        <p:nvPr/>
      </p:nvGrpSpPr>
      <p:grpSpPr>
        <a:xfrm>
          <a:off x="0" y="0"/>
          <a:ext cx="0" cy="0"/>
          <a:chOff x="0" y="0"/>
          <a:chExt cx="0" cy="0"/>
        </a:xfrm>
      </p:grpSpPr>
      <p:sp>
        <p:nvSpPr>
          <p:cNvPr id="588" name="Shape 58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89" name="Shape 5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0" name="Shape 4750"/>
        <p:cNvGrpSpPr/>
        <p:nvPr/>
      </p:nvGrpSpPr>
      <p:grpSpPr>
        <a:xfrm>
          <a:off x="0" y="0"/>
          <a:ext cx="0" cy="0"/>
          <a:chOff x="0" y="0"/>
          <a:chExt cx="0" cy="0"/>
        </a:xfrm>
      </p:grpSpPr>
      <p:sp>
        <p:nvSpPr>
          <p:cNvPr id="4751" name="Shape 475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752" name="Shape 475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5" name="Shape 4755"/>
        <p:cNvGrpSpPr/>
        <p:nvPr/>
      </p:nvGrpSpPr>
      <p:grpSpPr>
        <a:xfrm>
          <a:off x="0" y="0"/>
          <a:ext cx="0" cy="0"/>
          <a:chOff x="0" y="0"/>
          <a:chExt cx="0" cy="0"/>
        </a:xfrm>
      </p:grpSpPr>
      <p:sp>
        <p:nvSpPr>
          <p:cNvPr id="4756" name="Shape 475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757" name="Shape 475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60" name="Shape 4760"/>
        <p:cNvGrpSpPr/>
        <p:nvPr/>
      </p:nvGrpSpPr>
      <p:grpSpPr>
        <a:xfrm>
          <a:off x="0" y="0"/>
          <a:ext cx="0" cy="0"/>
          <a:chOff x="0" y="0"/>
          <a:chExt cx="0" cy="0"/>
        </a:xfrm>
      </p:grpSpPr>
      <p:sp>
        <p:nvSpPr>
          <p:cNvPr id="4761" name="Shape 476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762" name="Shape 476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65" name="Shape 4765"/>
        <p:cNvGrpSpPr/>
        <p:nvPr/>
      </p:nvGrpSpPr>
      <p:grpSpPr>
        <a:xfrm>
          <a:off x="0" y="0"/>
          <a:ext cx="0" cy="0"/>
          <a:chOff x="0" y="0"/>
          <a:chExt cx="0" cy="0"/>
        </a:xfrm>
      </p:grpSpPr>
      <p:sp>
        <p:nvSpPr>
          <p:cNvPr id="4766" name="Shape 47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67" name="Shape 47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70" name="Shape 4770"/>
        <p:cNvGrpSpPr/>
        <p:nvPr/>
      </p:nvGrpSpPr>
      <p:grpSpPr>
        <a:xfrm>
          <a:off x="0" y="0"/>
          <a:ext cx="0" cy="0"/>
          <a:chOff x="0" y="0"/>
          <a:chExt cx="0" cy="0"/>
        </a:xfrm>
      </p:grpSpPr>
      <p:sp>
        <p:nvSpPr>
          <p:cNvPr id="4771" name="Shape 47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72" name="Shape 47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75" name="Shape 4775"/>
        <p:cNvGrpSpPr/>
        <p:nvPr/>
      </p:nvGrpSpPr>
      <p:grpSpPr>
        <a:xfrm>
          <a:off x="0" y="0"/>
          <a:ext cx="0" cy="0"/>
          <a:chOff x="0" y="0"/>
          <a:chExt cx="0" cy="0"/>
        </a:xfrm>
      </p:grpSpPr>
      <p:sp>
        <p:nvSpPr>
          <p:cNvPr id="4776" name="Shape 477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777" name="Shape 477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80" name="Shape 4780"/>
        <p:cNvGrpSpPr/>
        <p:nvPr/>
      </p:nvGrpSpPr>
      <p:grpSpPr>
        <a:xfrm>
          <a:off x="0" y="0"/>
          <a:ext cx="0" cy="0"/>
          <a:chOff x="0" y="0"/>
          <a:chExt cx="0" cy="0"/>
        </a:xfrm>
      </p:grpSpPr>
      <p:sp>
        <p:nvSpPr>
          <p:cNvPr id="4781" name="Shape 478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782" name="Shape 478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85" name="Shape 4785"/>
        <p:cNvGrpSpPr/>
        <p:nvPr/>
      </p:nvGrpSpPr>
      <p:grpSpPr>
        <a:xfrm>
          <a:off x="0" y="0"/>
          <a:ext cx="0" cy="0"/>
          <a:chOff x="0" y="0"/>
          <a:chExt cx="0" cy="0"/>
        </a:xfrm>
      </p:grpSpPr>
      <p:sp>
        <p:nvSpPr>
          <p:cNvPr id="4786" name="Shape 478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787" name="Shape 478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90" name="Shape 4790"/>
        <p:cNvGrpSpPr/>
        <p:nvPr/>
      </p:nvGrpSpPr>
      <p:grpSpPr>
        <a:xfrm>
          <a:off x="0" y="0"/>
          <a:ext cx="0" cy="0"/>
          <a:chOff x="0" y="0"/>
          <a:chExt cx="0" cy="0"/>
        </a:xfrm>
      </p:grpSpPr>
      <p:sp>
        <p:nvSpPr>
          <p:cNvPr id="4791" name="Shape 479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792" name="Shape 479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95" name="Shape 4795"/>
        <p:cNvGrpSpPr/>
        <p:nvPr/>
      </p:nvGrpSpPr>
      <p:grpSpPr>
        <a:xfrm>
          <a:off x="0" y="0"/>
          <a:ext cx="0" cy="0"/>
          <a:chOff x="0" y="0"/>
          <a:chExt cx="0" cy="0"/>
        </a:xfrm>
      </p:grpSpPr>
      <p:sp>
        <p:nvSpPr>
          <p:cNvPr id="4796" name="Shape 479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797" name="Shape 479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8" name="Shape 608"/>
        <p:cNvGrpSpPr/>
        <p:nvPr/>
      </p:nvGrpSpPr>
      <p:grpSpPr>
        <a:xfrm>
          <a:off x="0" y="0"/>
          <a:ext cx="0" cy="0"/>
          <a:chOff x="0" y="0"/>
          <a:chExt cx="0" cy="0"/>
        </a:xfrm>
      </p:grpSpPr>
      <p:sp>
        <p:nvSpPr>
          <p:cNvPr id="609" name="Shape 60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10" name="Shape 6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00" name="Shape 4800"/>
        <p:cNvGrpSpPr/>
        <p:nvPr/>
      </p:nvGrpSpPr>
      <p:grpSpPr>
        <a:xfrm>
          <a:off x="0" y="0"/>
          <a:ext cx="0" cy="0"/>
          <a:chOff x="0" y="0"/>
          <a:chExt cx="0" cy="0"/>
        </a:xfrm>
      </p:grpSpPr>
      <p:sp>
        <p:nvSpPr>
          <p:cNvPr id="4801" name="Shape 480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802" name="Shape 480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05" name="Shape 4805"/>
        <p:cNvGrpSpPr/>
        <p:nvPr/>
      </p:nvGrpSpPr>
      <p:grpSpPr>
        <a:xfrm>
          <a:off x="0" y="0"/>
          <a:ext cx="0" cy="0"/>
          <a:chOff x="0" y="0"/>
          <a:chExt cx="0" cy="0"/>
        </a:xfrm>
      </p:grpSpPr>
      <p:sp>
        <p:nvSpPr>
          <p:cNvPr id="4806" name="Shape 480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807" name="Shape 48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23" name="Shape 4823"/>
        <p:cNvGrpSpPr/>
        <p:nvPr/>
      </p:nvGrpSpPr>
      <p:grpSpPr>
        <a:xfrm>
          <a:off x="0" y="0"/>
          <a:ext cx="0" cy="0"/>
          <a:chOff x="0" y="0"/>
          <a:chExt cx="0" cy="0"/>
        </a:xfrm>
      </p:grpSpPr>
      <p:sp>
        <p:nvSpPr>
          <p:cNvPr id="4824" name="Shape 482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825" name="Shape 48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44" name="Shape 4844"/>
        <p:cNvGrpSpPr/>
        <p:nvPr/>
      </p:nvGrpSpPr>
      <p:grpSpPr>
        <a:xfrm>
          <a:off x="0" y="0"/>
          <a:ext cx="0" cy="0"/>
          <a:chOff x="0" y="0"/>
          <a:chExt cx="0" cy="0"/>
        </a:xfrm>
      </p:grpSpPr>
      <p:sp>
        <p:nvSpPr>
          <p:cNvPr id="4845" name="Shape 484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846" name="Shape 48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62" name="Shape 4862"/>
        <p:cNvGrpSpPr/>
        <p:nvPr/>
      </p:nvGrpSpPr>
      <p:grpSpPr>
        <a:xfrm>
          <a:off x="0" y="0"/>
          <a:ext cx="0" cy="0"/>
          <a:chOff x="0" y="0"/>
          <a:chExt cx="0" cy="0"/>
        </a:xfrm>
      </p:grpSpPr>
      <p:sp>
        <p:nvSpPr>
          <p:cNvPr id="4863" name="Shape 486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864" name="Shape 486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81" name="Shape 4881"/>
        <p:cNvGrpSpPr/>
        <p:nvPr/>
      </p:nvGrpSpPr>
      <p:grpSpPr>
        <a:xfrm>
          <a:off x="0" y="0"/>
          <a:ext cx="0" cy="0"/>
          <a:chOff x="0" y="0"/>
          <a:chExt cx="0" cy="0"/>
        </a:xfrm>
      </p:grpSpPr>
      <p:sp>
        <p:nvSpPr>
          <p:cNvPr id="4882" name="Shape 488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883" name="Shape 48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16" name="Shape 4916"/>
        <p:cNvGrpSpPr/>
        <p:nvPr/>
      </p:nvGrpSpPr>
      <p:grpSpPr>
        <a:xfrm>
          <a:off x="0" y="0"/>
          <a:ext cx="0" cy="0"/>
          <a:chOff x="0" y="0"/>
          <a:chExt cx="0" cy="0"/>
        </a:xfrm>
      </p:grpSpPr>
      <p:sp>
        <p:nvSpPr>
          <p:cNvPr id="4917" name="Shape 491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918" name="Shape 49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34" name="Shape 4934"/>
        <p:cNvGrpSpPr/>
        <p:nvPr/>
      </p:nvGrpSpPr>
      <p:grpSpPr>
        <a:xfrm>
          <a:off x="0" y="0"/>
          <a:ext cx="0" cy="0"/>
          <a:chOff x="0" y="0"/>
          <a:chExt cx="0" cy="0"/>
        </a:xfrm>
      </p:grpSpPr>
      <p:sp>
        <p:nvSpPr>
          <p:cNvPr id="4935" name="Shape 493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936" name="Shape 49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51" name="Shape 4951"/>
        <p:cNvGrpSpPr/>
        <p:nvPr/>
      </p:nvGrpSpPr>
      <p:grpSpPr>
        <a:xfrm>
          <a:off x="0" y="0"/>
          <a:ext cx="0" cy="0"/>
          <a:chOff x="0" y="0"/>
          <a:chExt cx="0" cy="0"/>
        </a:xfrm>
      </p:grpSpPr>
      <p:sp>
        <p:nvSpPr>
          <p:cNvPr id="4952" name="Shape 495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953" name="Shape 49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68" name="Shape 4968"/>
        <p:cNvGrpSpPr/>
        <p:nvPr/>
      </p:nvGrpSpPr>
      <p:grpSpPr>
        <a:xfrm>
          <a:off x="0" y="0"/>
          <a:ext cx="0" cy="0"/>
          <a:chOff x="0" y="0"/>
          <a:chExt cx="0" cy="0"/>
        </a:xfrm>
      </p:grpSpPr>
      <p:sp>
        <p:nvSpPr>
          <p:cNvPr id="4969" name="Shape 496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4970" name="Shape 49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6" name="Shape 626"/>
        <p:cNvGrpSpPr/>
        <p:nvPr/>
      </p:nvGrpSpPr>
      <p:grpSpPr>
        <a:xfrm>
          <a:off x="0" y="0"/>
          <a:ext cx="0" cy="0"/>
          <a:chOff x="0" y="0"/>
          <a:chExt cx="0" cy="0"/>
        </a:xfrm>
      </p:grpSpPr>
      <p:sp>
        <p:nvSpPr>
          <p:cNvPr id="627" name="Shape 62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28" name="Shape 6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85" name="Shape 4985"/>
        <p:cNvGrpSpPr/>
        <p:nvPr/>
      </p:nvGrpSpPr>
      <p:grpSpPr>
        <a:xfrm>
          <a:off x="0" y="0"/>
          <a:ext cx="0" cy="0"/>
          <a:chOff x="0" y="0"/>
          <a:chExt cx="0" cy="0"/>
        </a:xfrm>
      </p:grpSpPr>
      <p:sp>
        <p:nvSpPr>
          <p:cNvPr id="4986" name="Shape 498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4987" name="Shape 498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02" name="Shape 5002"/>
        <p:cNvGrpSpPr/>
        <p:nvPr/>
      </p:nvGrpSpPr>
      <p:grpSpPr>
        <a:xfrm>
          <a:off x="0" y="0"/>
          <a:ext cx="0" cy="0"/>
          <a:chOff x="0" y="0"/>
          <a:chExt cx="0" cy="0"/>
        </a:xfrm>
      </p:grpSpPr>
      <p:sp>
        <p:nvSpPr>
          <p:cNvPr id="5003" name="Shape 500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004" name="Shape 50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19" name="Shape 5019"/>
        <p:cNvGrpSpPr/>
        <p:nvPr/>
      </p:nvGrpSpPr>
      <p:grpSpPr>
        <a:xfrm>
          <a:off x="0" y="0"/>
          <a:ext cx="0" cy="0"/>
          <a:chOff x="0" y="0"/>
          <a:chExt cx="0" cy="0"/>
        </a:xfrm>
      </p:grpSpPr>
      <p:sp>
        <p:nvSpPr>
          <p:cNvPr id="5020" name="Shape 502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021" name="Shape 50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36" name="Shape 5036"/>
        <p:cNvGrpSpPr/>
        <p:nvPr/>
      </p:nvGrpSpPr>
      <p:grpSpPr>
        <a:xfrm>
          <a:off x="0" y="0"/>
          <a:ext cx="0" cy="0"/>
          <a:chOff x="0" y="0"/>
          <a:chExt cx="0" cy="0"/>
        </a:xfrm>
      </p:grpSpPr>
      <p:sp>
        <p:nvSpPr>
          <p:cNvPr id="5037" name="Shape 503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038" name="Shape 50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53" name="Shape 5053"/>
        <p:cNvGrpSpPr/>
        <p:nvPr/>
      </p:nvGrpSpPr>
      <p:grpSpPr>
        <a:xfrm>
          <a:off x="0" y="0"/>
          <a:ext cx="0" cy="0"/>
          <a:chOff x="0" y="0"/>
          <a:chExt cx="0" cy="0"/>
        </a:xfrm>
      </p:grpSpPr>
      <p:sp>
        <p:nvSpPr>
          <p:cNvPr id="5054" name="Shape 505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055" name="Shape 505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58" name="Shape 5058"/>
        <p:cNvGrpSpPr/>
        <p:nvPr/>
      </p:nvGrpSpPr>
      <p:grpSpPr>
        <a:xfrm>
          <a:off x="0" y="0"/>
          <a:ext cx="0" cy="0"/>
          <a:chOff x="0" y="0"/>
          <a:chExt cx="0" cy="0"/>
        </a:xfrm>
      </p:grpSpPr>
      <p:sp>
        <p:nvSpPr>
          <p:cNvPr id="5059" name="Shape 505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060" name="Shape 506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63" name="Shape 5063"/>
        <p:cNvGrpSpPr/>
        <p:nvPr/>
      </p:nvGrpSpPr>
      <p:grpSpPr>
        <a:xfrm>
          <a:off x="0" y="0"/>
          <a:ext cx="0" cy="0"/>
          <a:chOff x="0" y="0"/>
          <a:chExt cx="0" cy="0"/>
        </a:xfrm>
      </p:grpSpPr>
      <p:sp>
        <p:nvSpPr>
          <p:cNvPr id="5064" name="Shape 506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065" name="Shape 506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68" name="Shape 5068"/>
        <p:cNvGrpSpPr/>
        <p:nvPr/>
      </p:nvGrpSpPr>
      <p:grpSpPr>
        <a:xfrm>
          <a:off x="0" y="0"/>
          <a:ext cx="0" cy="0"/>
          <a:chOff x="0" y="0"/>
          <a:chExt cx="0" cy="0"/>
        </a:xfrm>
      </p:grpSpPr>
      <p:sp>
        <p:nvSpPr>
          <p:cNvPr id="5069" name="Shape 506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070" name="Shape 507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73" name="Shape 5073"/>
        <p:cNvGrpSpPr/>
        <p:nvPr/>
      </p:nvGrpSpPr>
      <p:grpSpPr>
        <a:xfrm>
          <a:off x="0" y="0"/>
          <a:ext cx="0" cy="0"/>
          <a:chOff x="0" y="0"/>
          <a:chExt cx="0" cy="0"/>
        </a:xfrm>
      </p:grpSpPr>
      <p:sp>
        <p:nvSpPr>
          <p:cNvPr id="5074" name="Shape 507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075" name="Shape 507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78" name="Shape 5078"/>
        <p:cNvGrpSpPr/>
        <p:nvPr/>
      </p:nvGrpSpPr>
      <p:grpSpPr>
        <a:xfrm>
          <a:off x="0" y="0"/>
          <a:ext cx="0" cy="0"/>
          <a:chOff x="0" y="0"/>
          <a:chExt cx="0" cy="0"/>
        </a:xfrm>
      </p:grpSpPr>
      <p:sp>
        <p:nvSpPr>
          <p:cNvPr id="5079" name="Shape 507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080" name="Shape 508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5" name="Shape 645"/>
        <p:cNvGrpSpPr/>
        <p:nvPr/>
      </p:nvGrpSpPr>
      <p:grpSpPr>
        <a:xfrm>
          <a:off x="0" y="0"/>
          <a:ext cx="0" cy="0"/>
          <a:chOff x="0" y="0"/>
          <a:chExt cx="0" cy="0"/>
        </a:xfrm>
      </p:grpSpPr>
      <p:sp>
        <p:nvSpPr>
          <p:cNvPr id="646" name="Shape 64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47" name="Shape 6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83" name="Shape 5083"/>
        <p:cNvGrpSpPr/>
        <p:nvPr/>
      </p:nvGrpSpPr>
      <p:grpSpPr>
        <a:xfrm>
          <a:off x="0" y="0"/>
          <a:ext cx="0" cy="0"/>
          <a:chOff x="0" y="0"/>
          <a:chExt cx="0" cy="0"/>
        </a:xfrm>
      </p:grpSpPr>
      <p:sp>
        <p:nvSpPr>
          <p:cNvPr id="5084" name="Shape 508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085" name="Shape 508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88" name="Shape 5088"/>
        <p:cNvGrpSpPr/>
        <p:nvPr/>
      </p:nvGrpSpPr>
      <p:grpSpPr>
        <a:xfrm>
          <a:off x="0" y="0"/>
          <a:ext cx="0" cy="0"/>
          <a:chOff x="0" y="0"/>
          <a:chExt cx="0" cy="0"/>
        </a:xfrm>
      </p:grpSpPr>
      <p:sp>
        <p:nvSpPr>
          <p:cNvPr id="5089" name="Shape 508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090" name="Shape 509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93" name="Shape 5093"/>
        <p:cNvGrpSpPr/>
        <p:nvPr/>
      </p:nvGrpSpPr>
      <p:grpSpPr>
        <a:xfrm>
          <a:off x="0" y="0"/>
          <a:ext cx="0" cy="0"/>
          <a:chOff x="0" y="0"/>
          <a:chExt cx="0" cy="0"/>
        </a:xfrm>
      </p:grpSpPr>
      <p:sp>
        <p:nvSpPr>
          <p:cNvPr id="5094" name="Shape 509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095" name="Shape 509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98" name="Shape 5098"/>
        <p:cNvGrpSpPr/>
        <p:nvPr/>
      </p:nvGrpSpPr>
      <p:grpSpPr>
        <a:xfrm>
          <a:off x="0" y="0"/>
          <a:ext cx="0" cy="0"/>
          <a:chOff x="0" y="0"/>
          <a:chExt cx="0" cy="0"/>
        </a:xfrm>
      </p:grpSpPr>
      <p:sp>
        <p:nvSpPr>
          <p:cNvPr id="5099" name="Shape 509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100" name="Shape 510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03" name="Shape 5103"/>
        <p:cNvGrpSpPr/>
        <p:nvPr/>
      </p:nvGrpSpPr>
      <p:grpSpPr>
        <a:xfrm>
          <a:off x="0" y="0"/>
          <a:ext cx="0" cy="0"/>
          <a:chOff x="0" y="0"/>
          <a:chExt cx="0" cy="0"/>
        </a:xfrm>
      </p:grpSpPr>
      <p:sp>
        <p:nvSpPr>
          <p:cNvPr id="5104" name="Shape 510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105" name="Shape 510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08" name="Shape 5108"/>
        <p:cNvGrpSpPr/>
        <p:nvPr/>
      </p:nvGrpSpPr>
      <p:grpSpPr>
        <a:xfrm>
          <a:off x="0" y="0"/>
          <a:ext cx="0" cy="0"/>
          <a:chOff x="0" y="0"/>
          <a:chExt cx="0" cy="0"/>
        </a:xfrm>
      </p:grpSpPr>
      <p:sp>
        <p:nvSpPr>
          <p:cNvPr id="5109" name="Shape 510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110" name="Shape 511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13" name="Shape 5113"/>
        <p:cNvGrpSpPr/>
        <p:nvPr/>
      </p:nvGrpSpPr>
      <p:grpSpPr>
        <a:xfrm>
          <a:off x="0" y="0"/>
          <a:ext cx="0" cy="0"/>
          <a:chOff x="0" y="0"/>
          <a:chExt cx="0" cy="0"/>
        </a:xfrm>
      </p:grpSpPr>
      <p:sp>
        <p:nvSpPr>
          <p:cNvPr id="5114" name="Shape 511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115" name="Shape 511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18" name="Shape 5118"/>
        <p:cNvGrpSpPr/>
        <p:nvPr/>
      </p:nvGrpSpPr>
      <p:grpSpPr>
        <a:xfrm>
          <a:off x="0" y="0"/>
          <a:ext cx="0" cy="0"/>
          <a:chOff x="0" y="0"/>
          <a:chExt cx="0" cy="0"/>
        </a:xfrm>
      </p:grpSpPr>
      <p:sp>
        <p:nvSpPr>
          <p:cNvPr id="5119" name="Shape 5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20" name="Shape 51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23" name="Shape 5123"/>
        <p:cNvGrpSpPr/>
        <p:nvPr/>
      </p:nvGrpSpPr>
      <p:grpSpPr>
        <a:xfrm>
          <a:off x="0" y="0"/>
          <a:ext cx="0" cy="0"/>
          <a:chOff x="0" y="0"/>
          <a:chExt cx="0" cy="0"/>
        </a:xfrm>
      </p:grpSpPr>
      <p:sp>
        <p:nvSpPr>
          <p:cNvPr id="5124" name="Shape 5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25" name="Shape 5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28" name="Shape 5128"/>
        <p:cNvGrpSpPr/>
        <p:nvPr/>
      </p:nvGrpSpPr>
      <p:grpSpPr>
        <a:xfrm>
          <a:off x="0" y="0"/>
          <a:ext cx="0" cy="0"/>
          <a:chOff x="0" y="0"/>
          <a:chExt cx="0" cy="0"/>
        </a:xfrm>
      </p:grpSpPr>
      <p:sp>
        <p:nvSpPr>
          <p:cNvPr id="5129" name="Shape 512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130" name="Shape 513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0" name="Shape 680"/>
        <p:cNvGrpSpPr/>
        <p:nvPr/>
      </p:nvGrpSpPr>
      <p:grpSpPr>
        <a:xfrm>
          <a:off x="0" y="0"/>
          <a:ext cx="0" cy="0"/>
          <a:chOff x="0" y="0"/>
          <a:chExt cx="0" cy="0"/>
        </a:xfrm>
      </p:grpSpPr>
      <p:sp>
        <p:nvSpPr>
          <p:cNvPr id="681" name="Shape 68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82" name="Shape 6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33" name="Shape 5133"/>
        <p:cNvGrpSpPr/>
        <p:nvPr/>
      </p:nvGrpSpPr>
      <p:grpSpPr>
        <a:xfrm>
          <a:off x="0" y="0"/>
          <a:ext cx="0" cy="0"/>
          <a:chOff x="0" y="0"/>
          <a:chExt cx="0" cy="0"/>
        </a:xfrm>
      </p:grpSpPr>
      <p:sp>
        <p:nvSpPr>
          <p:cNvPr id="5134" name="Shape 513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135" name="Shape 513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38" name="Shape 5138"/>
        <p:cNvGrpSpPr/>
        <p:nvPr/>
      </p:nvGrpSpPr>
      <p:grpSpPr>
        <a:xfrm>
          <a:off x="0" y="0"/>
          <a:ext cx="0" cy="0"/>
          <a:chOff x="0" y="0"/>
          <a:chExt cx="0" cy="0"/>
        </a:xfrm>
      </p:grpSpPr>
      <p:sp>
        <p:nvSpPr>
          <p:cNvPr id="5139" name="Shape 513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140" name="Shape 514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43" name="Shape 5143"/>
        <p:cNvGrpSpPr/>
        <p:nvPr/>
      </p:nvGrpSpPr>
      <p:grpSpPr>
        <a:xfrm>
          <a:off x="0" y="0"/>
          <a:ext cx="0" cy="0"/>
          <a:chOff x="0" y="0"/>
          <a:chExt cx="0" cy="0"/>
        </a:xfrm>
      </p:grpSpPr>
      <p:sp>
        <p:nvSpPr>
          <p:cNvPr id="5144" name="Shape 514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145" name="Shape 514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48" name="Shape 5148"/>
        <p:cNvGrpSpPr/>
        <p:nvPr/>
      </p:nvGrpSpPr>
      <p:grpSpPr>
        <a:xfrm>
          <a:off x="0" y="0"/>
          <a:ext cx="0" cy="0"/>
          <a:chOff x="0" y="0"/>
          <a:chExt cx="0" cy="0"/>
        </a:xfrm>
      </p:grpSpPr>
      <p:sp>
        <p:nvSpPr>
          <p:cNvPr id="5149" name="Shape 514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150" name="Shape 515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53" name="Shape 5153"/>
        <p:cNvGrpSpPr/>
        <p:nvPr/>
      </p:nvGrpSpPr>
      <p:grpSpPr>
        <a:xfrm>
          <a:off x="0" y="0"/>
          <a:ext cx="0" cy="0"/>
          <a:chOff x="0" y="0"/>
          <a:chExt cx="0" cy="0"/>
        </a:xfrm>
      </p:grpSpPr>
      <p:sp>
        <p:nvSpPr>
          <p:cNvPr id="5154" name="Shape 515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155" name="Shape 515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58" name="Shape 5158"/>
        <p:cNvGrpSpPr/>
        <p:nvPr/>
      </p:nvGrpSpPr>
      <p:grpSpPr>
        <a:xfrm>
          <a:off x="0" y="0"/>
          <a:ext cx="0" cy="0"/>
          <a:chOff x="0" y="0"/>
          <a:chExt cx="0" cy="0"/>
        </a:xfrm>
      </p:grpSpPr>
      <p:sp>
        <p:nvSpPr>
          <p:cNvPr id="5159" name="Shape 515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160" name="Shape 51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76" name="Shape 5176"/>
        <p:cNvGrpSpPr/>
        <p:nvPr/>
      </p:nvGrpSpPr>
      <p:grpSpPr>
        <a:xfrm>
          <a:off x="0" y="0"/>
          <a:ext cx="0" cy="0"/>
          <a:chOff x="0" y="0"/>
          <a:chExt cx="0" cy="0"/>
        </a:xfrm>
      </p:grpSpPr>
      <p:sp>
        <p:nvSpPr>
          <p:cNvPr id="5177" name="Shape 517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178" name="Shape 51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97" name="Shape 5197"/>
        <p:cNvGrpSpPr/>
        <p:nvPr/>
      </p:nvGrpSpPr>
      <p:grpSpPr>
        <a:xfrm>
          <a:off x="0" y="0"/>
          <a:ext cx="0" cy="0"/>
          <a:chOff x="0" y="0"/>
          <a:chExt cx="0" cy="0"/>
        </a:xfrm>
      </p:grpSpPr>
      <p:sp>
        <p:nvSpPr>
          <p:cNvPr id="5198" name="Shape 519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199" name="Shape 519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15" name="Shape 5215"/>
        <p:cNvGrpSpPr/>
        <p:nvPr/>
      </p:nvGrpSpPr>
      <p:grpSpPr>
        <a:xfrm>
          <a:off x="0" y="0"/>
          <a:ext cx="0" cy="0"/>
          <a:chOff x="0" y="0"/>
          <a:chExt cx="0" cy="0"/>
        </a:xfrm>
      </p:grpSpPr>
      <p:sp>
        <p:nvSpPr>
          <p:cNvPr id="5216" name="Shape 521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217" name="Shape 52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34" name="Shape 5234"/>
        <p:cNvGrpSpPr/>
        <p:nvPr/>
      </p:nvGrpSpPr>
      <p:grpSpPr>
        <a:xfrm>
          <a:off x="0" y="0"/>
          <a:ext cx="0" cy="0"/>
          <a:chOff x="0" y="0"/>
          <a:chExt cx="0" cy="0"/>
        </a:xfrm>
      </p:grpSpPr>
      <p:sp>
        <p:nvSpPr>
          <p:cNvPr id="5235" name="Shape 523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236" name="Shape 52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8" name="Shape 698"/>
        <p:cNvGrpSpPr/>
        <p:nvPr/>
      </p:nvGrpSpPr>
      <p:grpSpPr>
        <a:xfrm>
          <a:off x="0" y="0"/>
          <a:ext cx="0" cy="0"/>
          <a:chOff x="0" y="0"/>
          <a:chExt cx="0" cy="0"/>
        </a:xfrm>
      </p:grpSpPr>
      <p:sp>
        <p:nvSpPr>
          <p:cNvPr id="699" name="Shape 69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00" name="Shape 7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69" name="Shape 5269"/>
        <p:cNvGrpSpPr/>
        <p:nvPr/>
      </p:nvGrpSpPr>
      <p:grpSpPr>
        <a:xfrm>
          <a:off x="0" y="0"/>
          <a:ext cx="0" cy="0"/>
          <a:chOff x="0" y="0"/>
          <a:chExt cx="0" cy="0"/>
        </a:xfrm>
      </p:grpSpPr>
      <p:sp>
        <p:nvSpPr>
          <p:cNvPr id="5270" name="Shape 527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271" name="Shape 52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87" name="Shape 5287"/>
        <p:cNvGrpSpPr/>
        <p:nvPr/>
      </p:nvGrpSpPr>
      <p:grpSpPr>
        <a:xfrm>
          <a:off x="0" y="0"/>
          <a:ext cx="0" cy="0"/>
          <a:chOff x="0" y="0"/>
          <a:chExt cx="0" cy="0"/>
        </a:xfrm>
      </p:grpSpPr>
      <p:sp>
        <p:nvSpPr>
          <p:cNvPr id="5288" name="Shape 528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289" name="Shape 52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04" name="Shape 5304"/>
        <p:cNvGrpSpPr/>
        <p:nvPr/>
      </p:nvGrpSpPr>
      <p:grpSpPr>
        <a:xfrm>
          <a:off x="0" y="0"/>
          <a:ext cx="0" cy="0"/>
          <a:chOff x="0" y="0"/>
          <a:chExt cx="0" cy="0"/>
        </a:xfrm>
      </p:grpSpPr>
      <p:sp>
        <p:nvSpPr>
          <p:cNvPr id="5305" name="Shape 530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306" name="Shape 53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21" name="Shape 5321"/>
        <p:cNvGrpSpPr/>
        <p:nvPr/>
      </p:nvGrpSpPr>
      <p:grpSpPr>
        <a:xfrm>
          <a:off x="0" y="0"/>
          <a:ext cx="0" cy="0"/>
          <a:chOff x="0" y="0"/>
          <a:chExt cx="0" cy="0"/>
        </a:xfrm>
      </p:grpSpPr>
      <p:sp>
        <p:nvSpPr>
          <p:cNvPr id="5322" name="Shape 532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323" name="Shape 53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38" name="Shape 5338"/>
        <p:cNvGrpSpPr/>
        <p:nvPr/>
      </p:nvGrpSpPr>
      <p:grpSpPr>
        <a:xfrm>
          <a:off x="0" y="0"/>
          <a:ext cx="0" cy="0"/>
          <a:chOff x="0" y="0"/>
          <a:chExt cx="0" cy="0"/>
        </a:xfrm>
      </p:grpSpPr>
      <p:sp>
        <p:nvSpPr>
          <p:cNvPr id="5339" name="Shape 533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340" name="Shape 53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55" name="Shape 5355"/>
        <p:cNvGrpSpPr/>
        <p:nvPr/>
      </p:nvGrpSpPr>
      <p:grpSpPr>
        <a:xfrm>
          <a:off x="0" y="0"/>
          <a:ext cx="0" cy="0"/>
          <a:chOff x="0" y="0"/>
          <a:chExt cx="0" cy="0"/>
        </a:xfrm>
      </p:grpSpPr>
      <p:sp>
        <p:nvSpPr>
          <p:cNvPr id="5356" name="Shape 535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357" name="Shape 53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72" name="Shape 5372"/>
        <p:cNvGrpSpPr/>
        <p:nvPr/>
      </p:nvGrpSpPr>
      <p:grpSpPr>
        <a:xfrm>
          <a:off x="0" y="0"/>
          <a:ext cx="0" cy="0"/>
          <a:chOff x="0" y="0"/>
          <a:chExt cx="0" cy="0"/>
        </a:xfrm>
      </p:grpSpPr>
      <p:sp>
        <p:nvSpPr>
          <p:cNvPr id="5373" name="Shape 537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374" name="Shape 53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89" name="Shape 5389"/>
        <p:cNvGrpSpPr/>
        <p:nvPr/>
      </p:nvGrpSpPr>
      <p:grpSpPr>
        <a:xfrm>
          <a:off x="0" y="0"/>
          <a:ext cx="0" cy="0"/>
          <a:chOff x="0" y="0"/>
          <a:chExt cx="0" cy="0"/>
        </a:xfrm>
      </p:grpSpPr>
      <p:sp>
        <p:nvSpPr>
          <p:cNvPr id="5390" name="Shape 539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391" name="Shape 53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06" name="Shape 5406"/>
        <p:cNvGrpSpPr/>
        <p:nvPr/>
      </p:nvGrpSpPr>
      <p:grpSpPr>
        <a:xfrm>
          <a:off x="0" y="0"/>
          <a:ext cx="0" cy="0"/>
          <a:chOff x="0" y="0"/>
          <a:chExt cx="0" cy="0"/>
        </a:xfrm>
      </p:grpSpPr>
      <p:sp>
        <p:nvSpPr>
          <p:cNvPr id="5407" name="Shape 540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408" name="Shape 540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11" name="Shape 5411"/>
        <p:cNvGrpSpPr/>
        <p:nvPr/>
      </p:nvGrpSpPr>
      <p:grpSpPr>
        <a:xfrm>
          <a:off x="0" y="0"/>
          <a:ext cx="0" cy="0"/>
          <a:chOff x="0" y="0"/>
          <a:chExt cx="0" cy="0"/>
        </a:xfrm>
      </p:grpSpPr>
      <p:sp>
        <p:nvSpPr>
          <p:cNvPr id="5412" name="Shape 541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413" name="Shape 541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98" name="Shape 19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5" name="Shape 715"/>
        <p:cNvGrpSpPr/>
        <p:nvPr/>
      </p:nvGrpSpPr>
      <p:grpSpPr>
        <a:xfrm>
          <a:off x="0" y="0"/>
          <a:ext cx="0" cy="0"/>
          <a:chOff x="0" y="0"/>
          <a:chExt cx="0" cy="0"/>
        </a:xfrm>
      </p:grpSpPr>
      <p:sp>
        <p:nvSpPr>
          <p:cNvPr id="716" name="Shape 71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17" name="Shape 7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16" name="Shape 5416"/>
        <p:cNvGrpSpPr/>
        <p:nvPr/>
      </p:nvGrpSpPr>
      <p:grpSpPr>
        <a:xfrm>
          <a:off x="0" y="0"/>
          <a:ext cx="0" cy="0"/>
          <a:chOff x="0" y="0"/>
          <a:chExt cx="0" cy="0"/>
        </a:xfrm>
      </p:grpSpPr>
      <p:sp>
        <p:nvSpPr>
          <p:cNvPr id="5417" name="Shape 541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418" name="Shape 541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21" name="Shape 5421"/>
        <p:cNvGrpSpPr/>
        <p:nvPr/>
      </p:nvGrpSpPr>
      <p:grpSpPr>
        <a:xfrm>
          <a:off x="0" y="0"/>
          <a:ext cx="0" cy="0"/>
          <a:chOff x="0" y="0"/>
          <a:chExt cx="0" cy="0"/>
        </a:xfrm>
      </p:grpSpPr>
      <p:sp>
        <p:nvSpPr>
          <p:cNvPr id="5422" name="Shape 542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423" name="Shape 542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26" name="Shape 5426"/>
        <p:cNvGrpSpPr/>
        <p:nvPr/>
      </p:nvGrpSpPr>
      <p:grpSpPr>
        <a:xfrm>
          <a:off x="0" y="0"/>
          <a:ext cx="0" cy="0"/>
          <a:chOff x="0" y="0"/>
          <a:chExt cx="0" cy="0"/>
        </a:xfrm>
      </p:grpSpPr>
      <p:sp>
        <p:nvSpPr>
          <p:cNvPr id="5427" name="Shape 542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428" name="Shape 542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31" name="Shape 5431"/>
        <p:cNvGrpSpPr/>
        <p:nvPr/>
      </p:nvGrpSpPr>
      <p:grpSpPr>
        <a:xfrm>
          <a:off x="0" y="0"/>
          <a:ext cx="0" cy="0"/>
          <a:chOff x="0" y="0"/>
          <a:chExt cx="0" cy="0"/>
        </a:xfrm>
      </p:grpSpPr>
      <p:sp>
        <p:nvSpPr>
          <p:cNvPr id="5432" name="Shape 543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433" name="Shape 543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36" name="Shape 5436"/>
        <p:cNvGrpSpPr/>
        <p:nvPr/>
      </p:nvGrpSpPr>
      <p:grpSpPr>
        <a:xfrm>
          <a:off x="0" y="0"/>
          <a:ext cx="0" cy="0"/>
          <a:chOff x="0" y="0"/>
          <a:chExt cx="0" cy="0"/>
        </a:xfrm>
      </p:grpSpPr>
      <p:sp>
        <p:nvSpPr>
          <p:cNvPr id="5437" name="Shape 543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438" name="Shape 543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41" name="Shape 5441"/>
        <p:cNvGrpSpPr/>
        <p:nvPr/>
      </p:nvGrpSpPr>
      <p:grpSpPr>
        <a:xfrm>
          <a:off x="0" y="0"/>
          <a:ext cx="0" cy="0"/>
          <a:chOff x="0" y="0"/>
          <a:chExt cx="0" cy="0"/>
        </a:xfrm>
      </p:grpSpPr>
      <p:sp>
        <p:nvSpPr>
          <p:cNvPr id="5442" name="Shape 544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443" name="Shape 544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46" name="Shape 5446"/>
        <p:cNvGrpSpPr/>
        <p:nvPr/>
      </p:nvGrpSpPr>
      <p:grpSpPr>
        <a:xfrm>
          <a:off x="0" y="0"/>
          <a:ext cx="0" cy="0"/>
          <a:chOff x="0" y="0"/>
          <a:chExt cx="0" cy="0"/>
        </a:xfrm>
      </p:grpSpPr>
      <p:sp>
        <p:nvSpPr>
          <p:cNvPr id="5447" name="Shape 544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448" name="Shape 544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51" name="Shape 5451"/>
        <p:cNvGrpSpPr/>
        <p:nvPr/>
      </p:nvGrpSpPr>
      <p:grpSpPr>
        <a:xfrm>
          <a:off x="0" y="0"/>
          <a:ext cx="0" cy="0"/>
          <a:chOff x="0" y="0"/>
          <a:chExt cx="0" cy="0"/>
        </a:xfrm>
      </p:grpSpPr>
      <p:sp>
        <p:nvSpPr>
          <p:cNvPr id="5452" name="Shape 545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453" name="Shape 545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56" name="Shape 5456"/>
        <p:cNvGrpSpPr/>
        <p:nvPr/>
      </p:nvGrpSpPr>
      <p:grpSpPr>
        <a:xfrm>
          <a:off x="0" y="0"/>
          <a:ext cx="0" cy="0"/>
          <a:chOff x="0" y="0"/>
          <a:chExt cx="0" cy="0"/>
        </a:xfrm>
      </p:grpSpPr>
      <p:sp>
        <p:nvSpPr>
          <p:cNvPr id="5457" name="Shape 545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458" name="Shape 545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61" name="Shape 5461"/>
        <p:cNvGrpSpPr/>
        <p:nvPr/>
      </p:nvGrpSpPr>
      <p:grpSpPr>
        <a:xfrm>
          <a:off x="0" y="0"/>
          <a:ext cx="0" cy="0"/>
          <a:chOff x="0" y="0"/>
          <a:chExt cx="0" cy="0"/>
        </a:xfrm>
      </p:grpSpPr>
      <p:sp>
        <p:nvSpPr>
          <p:cNvPr id="5462" name="Shape 546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463" name="Shape 546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2" name="Shape 732"/>
        <p:cNvGrpSpPr/>
        <p:nvPr/>
      </p:nvGrpSpPr>
      <p:grpSpPr>
        <a:xfrm>
          <a:off x="0" y="0"/>
          <a:ext cx="0" cy="0"/>
          <a:chOff x="0" y="0"/>
          <a:chExt cx="0" cy="0"/>
        </a:xfrm>
      </p:grpSpPr>
      <p:sp>
        <p:nvSpPr>
          <p:cNvPr id="733" name="Shape 73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34" name="Shape 7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66" name="Shape 5466"/>
        <p:cNvGrpSpPr/>
        <p:nvPr/>
      </p:nvGrpSpPr>
      <p:grpSpPr>
        <a:xfrm>
          <a:off x="0" y="0"/>
          <a:ext cx="0" cy="0"/>
          <a:chOff x="0" y="0"/>
          <a:chExt cx="0" cy="0"/>
        </a:xfrm>
      </p:grpSpPr>
      <p:sp>
        <p:nvSpPr>
          <p:cNvPr id="5467" name="Shape 546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468" name="Shape 546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71" name="Shape 5471"/>
        <p:cNvGrpSpPr/>
        <p:nvPr/>
      </p:nvGrpSpPr>
      <p:grpSpPr>
        <a:xfrm>
          <a:off x="0" y="0"/>
          <a:ext cx="0" cy="0"/>
          <a:chOff x="0" y="0"/>
          <a:chExt cx="0" cy="0"/>
        </a:xfrm>
      </p:grpSpPr>
      <p:sp>
        <p:nvSpPr>
          <p:cNvPr id="5472" name="Shape 54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73" name="Shape 54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76" name="Shape 5476"/>
        <p:cNvGrpSpPr/>
        <p:nvPr/>
      </p:nvGrpSpPr>
      <p:grpSpPr>
        <a:xfrm>
          <a:off x="0" y="0"/>
          <a:ext cx="0" cy="0"/>
          <a:chOff x="0" y="0"/>
          <a:chExt cx="0" cy="0"/>
        </a:xfrm>
      </p:grpSpPr>
      <p:sp>
        <p:nvSpPr>
          <p:cNvPr id="5477" name="Shape 54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78" name="Shape 54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81" name="Shape 5481"/>
        <p:cNvGrpSpPr/>
        <p:nvPr/>
      </p:nvGrpSpPr>
      <p:grpSpPr>
        <a:xfrm>
          <a:off x="0" y="0"/>
          <a:ext cx="0" cy="0"/>
          <a:chOff x="0" y="0"/>
          <a:chExt cx="0" cy="0"/>
        </a:xfrm>
      </p:grpSpPr>
      <p:sp>
        <p:nvSpPr>
          <p:cNvPr id="5482" name="Shape 548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483" name="Shape 548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86" name="Shape 5486"/>
        <p:cNvGrpSpPr/>
        <p:nvPr/>
      </p:nvGrpSpPr>
      <p:grpSpPr>
        <a:xfrm>
          <a:off x="0" y="0"/>
          <a:ext cx="0" cy="0"/>
          <a:chOff x="0" y="0"/>
          <a:chExt cx="0" cy="0"/>
        </a:xfrm>
      </p:grpSpPr>
      <p:sp>
        <p:nvSpPr>
          <p:cNvPr id="5487" name="Shape 548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488" name="Shape 548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91" name="Shape 5491"/>
        <p:cNvGrpSpPr/>
        <p:nvPr/>
      </p:nvGrpSpPr>
      <p:grpSpPr>
        <a:xfrm>
          <a:off x="0" y="0"/>
          <a:ext cx="0" cy="0"/>
          <a:chOff x="0" y="0"/>
          <a:chExt cx="0" cy="0"/>
        </a:xfrm>
      </p:grpSpPr>
      <p:sp>
        <p:nvSpPr>
          <p:cNvPr id="5492" name="Shape 549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493" name="Shape 549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96" name="Shape 5496"/>
        <p:cNvGrpSpPr/>
        <p:nvPr/>
      </p:nvGrpSpPr>
      <p:grpSpPr>
        <a:xfrm>
          <a:off x="0" y="0"/>
          <a:ext cx="0" cy="0"/>
          <a:chOff x="0" y="0"/>
          <a:chExt cx="0" cy="0"/>
        </a:xfrm>
      </p:grpSpPr>
      <p:sp>
        <p:nvSpPr>
          <p:cNvPr id="5497" name="Shape 549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498" name="Shape 549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01" name="Shape 5501"/>
        <p:cNvGrpSpPr/>
        <p:nvPr/>
      </p:nvGrpSpPr>
      <p:grpSpPr>
        <a:xfrm>
          <a:off x="0" y="0"/>
          <a:ext cx="0" cy="0"/>
          <a:chOff x="0" y="0"/>
          <a:chExt cx="0" cy="0"/>
        </a:xfrm>
      </p:grpSpPr>
      <p:sp>
        <p:nvSpPr>
          <p:cNvPr id="5502" name="Shape 550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503" name="Shape 550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06" name="Shape 5506"/>
        <p:cNvGrpSpPr/>
        <p:nvPr/>
      </p:nvGrpSpPr>
      <p:grpSpPr>
        <a:xfrm>
          <a:off x="0" y="0"/>
          <a:ext cx="0" cy="0"/>
          <a:chOff x="0" y="0"/>
          <a:chExt cx="0" cy="0"/>
        </a:xfrm>
      </p:grpSpPr>
      <p:sp>
        <p:nvSpPr>
          <p:cNvPr id="5507" name="Shape 550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508" name="Shape 550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11" name="Shape 5511"/>
        <p:cNvGrpSpPr/>
        <p:nvPr/>
      </p:nvGrpSpPr>
      <p:grpSpPr>
        <a:xfrm>
          <a:off x="0" y="0"/>
          <a:ext cx="0" cy="0"/>
          <a:chOff x="0" y="0"/>
          <a:chExt cx="0" cy="0"/>
        </a:xfrm>
      </p:grpSpPr>
      <p:sp>
        <p:nvSpPr>
          <p:cNvPr id="5512" name="Shape 551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513" name="Shape 55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9" name="Shape 749"/>
        <p:cNvGrpSpPr/>
        <p:nvPr/>
      </p:nvGrpSpPr>
      <p:grpSpPr>
        <a:xfrm>
          <a:off x="0" y="0"/>
          <a:ext cx="0" cy="0"/>
          <a:chOff x="0" y="0"/>
          <a:chExt cx="0" cy="0"/>
        </a:xfrm>
      </p:grpSpPr>
      <p:sp>
        <p:nvSpPr>
          <p:cNvPr id="750" name="Shape 75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51" name="Shape 7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29" name="Shape 5529"/>
        <p:cNvGrpSpPr/>
        <p:nvPr/>
      </p:nvGrpSpPr>
      <p:grpSpPr>
        <a:xfrm>
          <a:off x="0" y="0"/>
          <a:ext cx="0" cy="0"/>
          <a:chOff x="0" y="0"/>
          <a:chExt cx="0" cy="0"/>
        </a:xfrm>
      </p:grpSpPr>
      <p:sp>
        <p:nvSpPr>
          <p:cNvPr id="5530" name="Shape 553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531" name="Shape 55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50" name="Shape 5550"/>
        <p:cNvGrpSpPr/>
        <p:nvPr/>
      </p:nvGrpSpPr>
      <p:grpSpPr>
        <a:xfrm>
          <a:off x="0" y="0"/>
          <a:ext cx="0" cy="0"/>
          <a:chOff x="0" y="0"/>
          <a:chExt cx="0" cy="0"/>
        </a:xfrm>
      </p:grpSpPr>
      <p:sp>
        <p:nvSpPr>
          <p:cNvPr id="5551" name="Shape 555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552" name="Shape 55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68" name="Shape 5568"/>
        <p:cNvGrpSpPr/>
        <p:nvPr/>
      </p:nvGrpSpPr>
      <p:grpSpPr>
        <a:xfrm>
          <a:off x="0" y="0"/>
          <a:ext cx="0" cy="0"/>
          <a:chOff x="0" y="0"/>
          <a:chExt cx="0" cy="0"/>
        </a:xfrm>
      </p:grpSpPr>
      <p:sp>
        <p:nvSpPr>
          <p:cNvPr id="5569" name="Shape 556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570" name="Shape 55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87" name="Shape 5587"/>
        <p:cNvGrpSpPr/>
        <p:nvPr/>
      </p:nvGrpSpPr>
      <p:grpSpPr>
        <a:xfrm>
          <a:off x="0" y="0"/>
          <a:ext cx="0" cy="0"/>
          <a:chOff x="0" y="0"/>
          <a:chExt cx="0" cy="0"/>
        </a:xfrm>
      </p:grpSpPr>
      <p:sp>
        <p:nvSpPr>
          <p:cNvPr id="5588" name="Shape 558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589" name="Shape 55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22" name="Shape 5622"/>
        <p:cNvGrpSpPr/>
        <p:nvPr/>
      </p:nvGrpSpPr>
      <p:grpSpPr>
        <a:xfrm>
          <a:off x="0" y="0"/>
          <a:ext cx="0" cy="0"/>
          <a:chOff x="0" y="0"/>
          <a:chExt cx="0" cy="0"/>
        </a:xfrm>
      </p:grpSpPr>
      <p:sp>
        <p:nvSpPr>
          <p:cNvPr id="5623" name="Shape 562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624" name="Shape 56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40" name="Shape 5640"/>
        <p:cNvGrpSpPr/>
        <p:nvPr/>
      </p:nvGrpSpPr>
      <p:grpSpPr>
        <a:xfrm>
          <a:off x="0" y="0"/>
          <a:ext cx="0" cy="0"/>
          <a:chOff x="0" y="0"/>
          <a:chExt cx="0" cy="0"/>
        </a:xfrm>
      </p:grpSpPr>
      <p:sp>
        <p:nvSpPr>
          <p:cNvPr id="5641" name="Shape 564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642" name="Shape 56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57" name="Shape 5657"/>
        <p:cNvGrpSpPr/>
        <p:nvPr/>
      </p:nvGrpSpPr>
      <p:grpSpPr>
        <a:xfrm>
          <a:off x="0" y="0"/>
          <a:ext cx="0" cy="0"/>
          <a:chOff x="0" y="0"/>
          <a:chExt cx="0" cy="0"/>
        </a:xfrm>
      </p:grpSpPr>
      <p:sp>
        <p:nvSpPr>
          <p:cNvPr id="5658" name="Shape 565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659" name="Shape 56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74" name="Shape 5674"/>
        <p:cNvGrpSpPr/>
        <p:nvPr/>
      </p:nvGrpSpPr>
      <p:grpSpPr>
        <a:xfrm>
          <a:off x="0" y="0"/>
          <a:ext cx="0" cy="0"/>
          <a:chOff x="0" y="0"/>
          <a:chExt cx="0" cy="0"/>
        </a:xfrm>
      </p:grpSpPr>
      <p:sp>
        <p:nvSpPr>
          <p:cNvPr id="5675" name="Shape 567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676" name="Shape 56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91" name="Shape 5691"/>
        <p:cNvGrpSpPr/>
        <p:nvPr/>
      </p:nvGrpSpPr>
      <p:grpSpPr>
        <a:xfrm>
          <a:off x="0" y="0"/>
          <a:ext cx="0" cy="0"/>
          <a:chOff x="0" y="0"/>
          <a:chExt cx="0" cy="0"/>
        </a:xfrm>
      </p:grpSpPr>
      <p:sp>
        <p:nvSpPr>
          <p:cNvPr id="5692" name="Shape 569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693" name="Shape 569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08" name="Shape 5708"/>
        <p:cNvGrpSpPr/>
        <p:nvPr/>
      </p:nvGrpSpPr>
      <p:grpSpPr>
        <a:xfrm>
          <a:off x="0" y="0"/>
          <a:ext cx="0" cy="0"/>
          <a:chOff x="0" y="0"/>
          <a:chExt cx="0" cy="0"/>
        </a:xfrm>
      </p:grpSpPr>
      <p:sp>
        <p:nvSpPr>
          <p:cNvPr id="5709" name="Shape 570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710" name="Shape 57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6" name="Shape 766"/>
        <p:cNvGrpSpPr/>
        <p:nvPr/>
      </p:nvGrpSpPr>
      <p:grpSpPr>
        <a:xfrm>
          <a:off x="0" y="0"/>
          <a:ext cx="0" cy="0"/>
          <a:chOff x="0" y="0"/>
          <a:chExt cx="0" cy="0"/>
        </a:xfrm>
      </p:grpSpPr>
      <p:sp>
        <p:nvSpPr>
          <p:cNvPr id="767" name="Shape 76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68" name="Shape 7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25" name="Shape 5725"/>
        <p:cNvGrpSpPr/>
        <p:nvPr/>
      </p:nvGrpSpPr>
      <p:grpSpPr>
        <a:xfrm>
          <a:off x="0" y="0"/>
          <a:ext cx="0" cy="0"/>
          <a:chOff x="0" y="0"/>
          <a:chExt cx="0" cy="0"/>
        </a:xfrm>
      </p:grpSpPr>
      <p:sp>
        <p:nvSpPr>
          <p:cNvPr id="5726" name="Shape 572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727" name="Shape 572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42" name="Shape 5742"/>
        <p:cNvGrpSpPr/>
        <p:nvPr/>
      </p:nvGrpSpPr>
      <p:grpSpPr>
        <a:xfrm>
          <a:off x="0" y="0"/>
          <a:ext cx="0" cy="0"/>
          <a:chOff x="0" y="0"/>
          <a:chExt cx="0" cy="0"/>
        </a:xfrm>
      </p:grpSpPr>
      <p:sp>
        <p:nvSpPr>
          <p:cNvPr id="5743" name="Shape 574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744" name="Shape 574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59" name="Shape 5759"/>
        <p:cNvGrpSpPr/>
        <p:nvPr/>
      </p:nvGrpSpPr>
      <p:grpSpPr>
        <a:xfrm>
          <a:off x="0" y="0"/>
          <a:ext cx="0" cy="0"/>
          <a:chOff x="0" y="0"/>
          <a:chExt cx="0" cy="0"/>
        </a:xfrm>
      </p:grpSpPr>
      <p:sp>
        <p:nvSpPr>
          <p:cNvPr id="5760" name="Shape 576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761" name="Shape 576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64" name="Shape 5764"/>
        <p:cNvGrpSpPr/>
        <p:nvPr/>
      </p:nvGrpSpPr>
      <p:grpSpPr>
        <a:xfrm>
          <a:off x="0" y="0"/>
          <a:ext cx="0" cy="0"/>
          <a:chOff x="0" y="0"/>
          <a:chExt cx="0" cy="0"/>
        </a:xfrm>
      </p:grpSpPr>
      <p:sp>
        <p:nvSpPr>
          <p:cNvPr id="5765" name="Shape 576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766" name="Shape 576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69" name="Shape 5769"/>
        <p:cNvGrpSpPr/>
        <p:nvPr/>
      </p:nvGrpSpPr>
      <p:grpSpPr>
        <a:xfrm>
          <a:off x="0" y="0"/>
          <a:ext cx="0" cy="0"/>
          <a:chOff x="0" y="0"/>
          <a:chExt cx="0" cy="0"/>
        </a:xfrm>
      </p:grpSpPr>
      <p:sp>
        <p:nvSpPr>
          <p:cNvPr id="5770" name="Shape 577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771" name="Shape 577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74" name="Shape 5774"/>
        <p:cNvGrpSpPr/>
        <p:nvPr/>
      </p:nvGrpSpPr>
      <p:grpSpPr>
        <a:xfrm>
          <a:off x="0" y="0"/>
          <a:ext cx="0" cy="0"/>
          <a:chOff x="0" y="0"/>
          <a:chExt cx="0" cy="0"/>
        </a:xfrm>
      </p:grpSpPr>
      <p:sp>
        <p:nvSpPr>
          <p:cNvPr id="5775" name="Shape 577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776" name="Shape 577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79" name="Shape 5779"/>
        <p:cNvGrpSpPr/>
        <p:nvPr/>
      </p:nvGrpSpPr>
      <p:grpSpPr>
        <a:xfrm>
          <a:off x="0" y="0"/>
          <a:ext cx="0" cy="0"/>
          <a:chOff x="0" y="0"/>
          <a:chExt cx="0" cy="0"/>
        </a:xfrm>
      </p:grpSpPr>
      <p:sp>
        <p:nvSpPr>
          <p:cNvPr id="5780" name="Shape 578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781" name="Shape 578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84" name="Shape 5784"/>
        <p:cNvGrpSpPr/>
        <p:nvPr/>
      </p:nvGrpSpPr>
      <p:grpSpPr>
        <a:xfrm>
          <a:off x="0" y="0"/>
          <a:ext cx="0" cy="0"/>
          <a:chOff x="0" y="0"/>
          <a:chExt cx="0" cy="0"/>
        </a:xfrm>
      </p:grpSpPr>
      <p:sp>
        <p:nvSpPr>
          <p:cNvPr id="5785" name="Shape 578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786" name="Shape 578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89" name="Shape 5789"/>
        <p:cNvGrpSpPr/>
        <p:nvPr/>
      </p:nvGrpSpPr>
      <p:grpSpPr>
        <a:xfrm>
          <a:off x="0" y="0"/>
          <a:ext cx="0" cy="0"/>
          <a:chOff x="0" y="0"/>
          <a:chExt cx="0" cy="0"/>
        </a:xfrm>
      </p:grpSpPr>
      <p:sp>
        <p:nvSpPr>
          <p:cNvPr id="5790" name="Shape 579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791" name="Shape 579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94" name="Shape 5794"/>
        <p:cNvGrpSpPr/>
        <p:nvPr/>
      </p:nvGrpSpPr>
      <p:grpSpPr>
        <a:xfrm>
          <a:off x="0" y="0"/>
          <a:ext cx="0" cy="0"/>
          <a:chOff x="0" y="0"/>
          <a:chExt cx="0" cy="0"/>
        </a:xfrm>
      </p:grpSpPr>
      <p:sp>
        <p:nvSpPr>
          <p:cNvPr id="5795" name="Shape 579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796" name="Shape 579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3" name="Shape 783"/>
        <p:cNvGrpSpPr/>
        <p:nvPr/>
      </p:nvGrpSpPr>
      <p:grpSpPr>
        <a:xfrm>
          <a:off x="0" y="0"/>
          <a:ext cx="0" cy="0"/>
          <a:chOff x="0" y="0"/>
          <a:chExt cx="0" cy="0"/>
        </a:xfrm>
      </p:grpSpPr>
      <p:sp>
        <p:nvSpPr>
          <p:cNvPr id="784" name="Shape 78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85" name="Shape 78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99" name="Shape 5799"/>
        <p:cNvGrpSpPr/>
        <p:nvPr/>
      </p:nvGrpSpPr>
      <p:grpSpPr>
        <a:xfrm>
          <a:off x="0" y="0"/>
          <a:ext cx="0" cy="0"/>
          <a:chOff x="0" y="0"/>
          <a:chExt cx="0" cy="0"/>
        </a:xfrm>
      </p:grpSpPr>
      <p:sp>
        <p:nvSpPr>
          <p:cNvPr id="5800" name="Shape 580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801" name="Shape 580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04" name="Shape 5804"/>
        <p:cNvGrpSpPr/>
        <p:nvPr/>
      </p:nvGrpSpPr>
      <p:grpSpPr>
        <a:xfrm>
          <a:off x="0" y="0"/>
          <a:ext cx="0" cy="0"/>
          <a:chOff x="0" y="0"/>
          <a:chExt cx="0" cy="0"/>
        </a:xfrm>
      </p:grpSpPr>
      <p:sp>
        <p:nvSpPr>
          <p:cNvPr id="5805" name="Shape 580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806" name="Shape 580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09" name="Shape 5809"/>
        <p:cNvGrpSpPr/>
        <p:nvPr/>
      </p:nvGrpSpPr>
      <p:grpSpPr>
        <a:xfrm>
          <a:off x="0" y="0"/>
          <a:ext cx="0" cy="0"/>
          <a:chOff x="0" y="0"/>
          <a:chExt cx="0" cy="0"/>
        </a:xfrm>
      </p:grpSpPr>
      <p:sp>
        <p:nvSpPr>
          <p:cNvPr id="5810" name="Shape 581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811" name="Shape 581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14" name="Shape 5814"/>
        <p:cNvGrpSpPr/>
        <p:nvPr/>
      </p:nvGrpSpPr>
      <p:grpSpPr>
        <a:xfrm>
          <a:off x="0" y="0"/>
          <a:ext cx="0" cy="0"/>
          <a:chOff x="0" y="0"/>
          <a:chExt cx="0" cy="0"/>
        </a:xfrm>
      </p:grpSpPr>
      <p:sp>
        <p:nvSpPr>
          <p:cNvPr id="5815" name="Shape 581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816" name="Shape 581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19" name="Shape 5819"/>
        <p:cNvGrpSpPr/>
        <p:nvPr/>
      </p:nvGrpSpPr>
      <p:grpSpPr>
        <a:xfrm>
          <a:off x="0" y="0"/>
          <a:ext cx="0" cy="0"/>
          <a:chOff x="0" y="0"/>
          <a:chExt cx="0" cy="0"/>
        </a:xfrm>
      </p:grpSpPr>
      <p:sp>
        <p:nvSpPr>
          <p:cNvPr id="5820" name="Shape 582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821" name="Shape 582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24" name="Shape 5824"/>
        <p:cNvGrpSpPr/>
        <p:nvPr/>
      </p:nvGrpSpPr>
      <p:grpSpPr>
        <a:xfrm>
          <a:off x="0" y="0"/>
          <a:ext cx="0" cy="0"/>
          <a:chOff x="0" y="0"/>
          <a:chExt cx="0" cy="0"/>
        </a:xfrm>
      </p:grpSpPr>
      <p:sp>
        <p:nvSpPr>
          <p:cNvPr id="5825" name="Shape 58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26" name="Shape 58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29" name="Shape 5829"/>
        <p:cNvGrpSpPr/>
        <p:nvPr/>
      </p:nvGrpSpPr>
      <p:grpSpPr>
        <a:xfrm>
          <a:off x="0" y="0"/>
          <a:ext cx="0" cy="0"/>
          <a:chOff x="0" y="0"/>
          <a:chExt cx="0" cy="0"/>
        </a:xfrm>
      </p:grpSpPr>
      <p:sp>
        <p:nvSpPr>
          <p:cNvPr id="5830" name="Shape 58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31" name="Shape 58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34" name="Shape 5834"/>
        <p:cNvGrpSpPr/>
        <p:nvPr/>
      </p:nvGrpSpPr>
      <p:grpSpPr>
        <a:xfrm>
          <a:off x="0" y="0"/>
          <a:ext cx="0" cy="0"/>
          <a:chOff x="0" y="0"/>
          <a:chExt cx="0" cy="0"/>
        </a:xfrm>
      </p:grpSpPr>
      <p:sp>
        <p:nvSpPr>
          <p:cNvPr id="5835" name="Shape 583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836" name="Shape 583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39" name="Shape 5839"/>
        <p:cNvGrpSpPr/>
        <p:nvPr/>
      </p:nvGrpSpPr>
      <p:grpSpPr>
        <a:xfrm>
          <a:off x="0" y="0"/>
          <a:ext cx="0" cy="0"/>
          <a:chOff x="0" y="0"/>
          <a:chExt cx="0" cy="0"/>
        </a:xfrm>
      </p:grpSpPr>
      <p:sp>
        <p:nvSpPr>
          <p:cNvPr id="5840" name="Shape 584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841" name="Shape 584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44" name="Shape 5844"/>
        <p:cNvGrpSpPr/>
        <p:nvPr/>
      </p:nvGrpSpPr>
      <p:grpSpPr>
        <a:xfrm>
          <a:off x="0" y="0"/>
          <a:ext cx="0" cy="0"/>
          <a:chOff x="0" y="0"/>
          <a:chExt cx="0" cy="0"/>
        </a:xfrm>
      </p:grpSpPr>
      <p:sp>
        <p:nvSpPr>
          <p:cNvPr id="5845" name="Shape 584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846" name="Shape 584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0" name="Shape 800"/>
        <p:cNvGrpSpPr/>
        <p:nvPr/>
      </p:nvGrpSpPr>
      <p:grpSpPr>
        <a:xfrm>
          <a:off x="0" y="0"/>
          <a:ext cx="0" cy="0"/>
          <a:chOff x="0" y="0"/>
          <a:chExt cx="0" cy="0"/>
        </a:xfrm>
      </p:grpSpPr>
      <p:sp>
        <p:nvSpPr>
          <p:cNvPr id="801" name="Shape 80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02" name="Shape 8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49" name="Shape 5849"/>
        <p:cNvGrpSpPr/>
        <p:nvPr/>
      </p:nvGrpSpPr>
      <p:grpSpPr>
        <a:xfrm>
          <a:off x="0" y="0"/>
          <a:ext cx="0" cy="0"/>
          <a:chOff x="0" y="0"/>
          <a:chExt cx="0" cy="0"/>
        </a:xfrm>
      </p:grpSpPr>
      <p:sp>
        <p:nvSpPr>
          <p:cNvPr id="5850" name="Shape 585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851" name="Shape 585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54" name="Shape 5854"/>
        <p:cNvGrpSpPr/>
        <p:nvPr/>
      </p:nvGrpSpPr>
      <p:grpSpPr>
        <a:xfrm>
          <a:off x="0" y="0"/>
          <a:ext cx="0" cy="0"/>
          <a:chOff x="0" y="0"/>
          <a:chExt cx="0" cy="0"/>
        </a:xfrm>
      </p:grpSpPr>
      <p:sp>
        <p:nvSpPr>
          <p:cNvPr id="5855" name="Shape 585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856" name="Shape 585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59" name="Shape 5859"/>
        <p:cNvGrpSpPr/>
        <p:nvPr/>
      </p:nvGrpSpPr>
      <p:grpSpPr>
        <a:xfrm>
          <a:off x="0" y="0"/>
          <a:ext cx="0" cy="0"/>
          <a:chOff x="0" y="0"/>
          <a:chExt cx="0" cy="0"/>
        </a:xfrm>
      </p:grpSpPr>
      <p:sp>
        <p:nvSpPr>
          <p:cNvPr id="5860" name="Shape 586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861" name="Shape 586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64" name="Shape 5864"/>
        <p:cNvGrpSpPr/>
        <p:nvPr/>
      </p:nvGrpSpPr>
      <p:grpSpPr>
        <a:xfrm>
          <a:off x="0" y="0"/>
          <a:ext cx="0" cy="0"/>
          <a:chOff x="0" y="0"/>
          <a:chExt cx="0" cy="0"/>
        </a:xfrm>
      </p:grpSpPr>
      <p:sp>
        <p:nvSpPr>
          <p:cNvPr id="5865" name="Shape 586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5866" name="Shape 58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82" name="Shape 5882"/>
        <p:cNvGrpSpPr/>
        <p:nvPr/>
      </p:nvGrpSpPr>
      <p:grpSpPr>
        <a:xfrm>
          <a:off x="0" y="0"/>
          <a:ext cx="0" cy="0"/>
          <a:chOff x="0" y="0"/>
          <a:chExt cx="0" cy="0"/>
        </a:xfrm>
      </p:grpSpPr>
      <p:sp>
        <p:nvSpPr>
          <p:cNvPr id="5883" name="Shape 588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884" name="Shape 58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03" name="Shape 5903"/>
        <p:cNvGrpSpPr/>
        <p:nvPr/>
      </p:nvGrpSpPr>
      <p:grpSpPr>
        <a:xfrm>
          <a:off x="0" y="0"/>
          <a:ext cx="0" cy="0"/>
          <a:chOff x="0" y="0"/>
          <a:chExt cx="0" cy="0"/>
        </a:xfrm>
      </p:grpSpPr>
      <p:sp>
        <p:nvSpPr>
          <p:cNvPr id="5904" name="Shape 590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905" name="Shape 59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21" name="Shape 5921"/>
        <p:cNvGrpSpPr/>
        <p:nvPr/>
      </p:nvGrpSpPr>
      <p:grpSpPr>
        <a:xfrm>
          <a:off x="0" y="0"/>
          <a:ext cx="0" cy="0"/>
          <a:chOff x="0" y="0"/>
          <a:chExt cx="0" cy="0"/>
        </a:xfrm>
      </p:grpSpPr>
      <p:sp>
        <p:nvSpPr>
          <p:cNvPr id="5922" name="Shape 592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923" name="Shape 59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40" name="Shape 5940"/>
        <p:cNvGrpSpPr/>
        <p:nvPr/>
      </p:nvGrpSpPr>
      <p:grpSpPr>
        <a:xfrm>
          <a:off x="0" y="0"/>
          <a:ext cx="0" cy="0"/>
          <a:chOff x="0" y="0"/>
          <a:chExt cx="0" cy="0"/>
        </a:xfrm>
      </p:grpSpPr>
      <p:sp>
        <p:nvSpPr>
          <p:cNvPr id="5941" name="Shape 594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942" name="Shape 59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75" name="Shape 5975"/>
        <p:cNvGrpSpPr/>
        <p:nvPr/>
      </p:nvGrpSpPr>
      <p:grpSpPr>
        <a:xfrm>
          <a:off x="0" y="0"/>
          <a:ext cx="0" cy="0"/>
          <a:chOff x="0" y="0"/>
          <a:chExt cx="0" cy="0"/>
        </a:xfrm>
      </p:grpSpPr>
      <p:sp>
        <p:nvSpPr>
          <p:cNvPr id="5976" name="Shape 597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977" name="Shape 59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93" name="Shape 5993"/>
        <p:cNvGrpSpPr/>
        <p:nvPr/>
      </p:nvGrpSpPr>
      <p:grpSpPr>
        <a:xfrm>
          <a:off x="0" y="0"/>
          <a:ext cx="0" cy="0"/>
          <a:chOff x="0" y="0"/>
          <a:chExt cx="0" cy="0"/>
        </a:xfrm>
      </p:grpSpPr>
      <p:sp>
        <p:nvSpPr>
          <p:cNvPr id="5994" name="Shape 599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5995" name="Shape 59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7" name="Shape 817"/>
        <p:cNvGrpSpPr/>
        <p:nvPr/>
      </p:nvGrpSpPr>
      <p:grpSpPr>
        <a:xfrm>
          <a:off x="0" y="0"/>
          <a:ext cx="0" cy="0"/>
          <a:chOff x="0" y="0"/>
          <a:chExt cx="0" cy="0"/>
        </a:xfrm>
      </p:grpSpPr>
      <p:sp>
        <p:nvSpPr>
          <p:cNvPr id="818" name="Shape 81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19" name="Shape 81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10" name="Shape 6010"/>
        <p:cNvGrpSpPr/>
        <p:nvPr/>
      </p:nvGrpSpPr>
      <p:grpSpPr>
        <a:xfrm>
          <a:off x="0" y="0"/>
          <a:ext cx="0" cy="0"/>
          <a:chOff x="0" y="0"/>
          <a:chExt cx="0" cy="0"/>
        </a:xfrm>
      </p:grpSpPr>
      <p:sp>
        <p:nvSpPr>
          <p:cNvPr id="6011" name="Shape 601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012" name="Shape 60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27" name="Shape 6027"/>
        <p:cNvGrpSpPr/>
        <p:nvPr/>
      </p:nvGrpSpPr>
      <p:grpSpPr>
        <a:xfrm>
          <a:off x="0" y="0"/>
          <a:ext cx="0" cy="0"/>
          <a:chOff x="0" y="0"/>
          <a:chExt cx="0" cy="0"/>
        </a:xfrm>
      </p:grpSpPr>
      <p:sp>
        <p:nvSpPr>
          <p:cNvPr id="6028" name="Shape 602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029" name="Shape 60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44" name="Shape 6044"/>
        <p:cNvGrpSpPr/>
        <p:nvPr/>
      </p:nvGrpSpPr>
      <p:grpSpPr>
        <a:xfrm>
          <a:off x="0" y="0"/>
          <a:ext cx="0" cy="0"/>
          <a:chOff x="0" y="0"/>
          <a:chExt cx="0" cy="0"/>
        </a:xfrm>
      </p:grpSpPr>
      <p:sp>
        <p:nvSpPr>
          <p:cNvPr id="6045" name="Shape 604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046" name="Shape 60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61" name="Shape 6061"/>
        <p:cNvGrpSpPr/>
        <p:nvPr/>
      </p:nvGrpSpPr>
      <p:grpSpPr>
        <a:xfrm>
          <a:off x="0" y="0"/>
          <a:ext cx="0" cy="0"/>
          <a:chOff x="0" y="0"/>
          <a:chExt cx="0" cy="0"/>
        </a:xfrm>
      </p:grpSpPr>
      <p:sp>
        <p:nvSpPr>
          <p:cNvPr id="6062" name="Shape 606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063" name="Shape 60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78" name="Shape 6078"/>
        <p:cNvGrpSpPr/>
        <p:nvPr/>
      </p:nvGrpSpPr>
      <p:grpSpPr>
        <a:xfrm>
          <a:off x="0" y="0"/>
          <a:ext cx="0" cy="0"/>
          <a:chOff x="0" y="0"/>
          <a:chExt cx="0" cy="0"/>
        </a:xfrm>
      </p:grpSpPr>
      <p:sp>
        <p:nvSpPr>
          <p:cNvPr id="6079" name="Shape 607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080" name="Shape 60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95" name="Shape 6095"/>
        <p:cNvGrpSpPr/>
        <p:nvPr/>
      </p:nvGrpSpPr>
      <p:grpSpPr>
        <a:xfrm>
          <a:off x="0" y="0"/>
          <a:ext cx="0" cy="0"/>
          <a:chOff x="0" y="0"/>
          <a:chExt cx="0" cy="0"/>
        </a:xfrm>
      </p:grpSpPr>
      <p:sp>
        <p:nvSpPr>
          <p:cNvPr id="6096" name="Shape 609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097" name="Shape 60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12" name="Shape 6112"/>
        <p:cNvGrpSpPr/>
        <p:nvPr/>
      </p:nvGrpSpPr>
      <p:grpSpPr>
        <a:xfrm>
          <a:off x="0" y="0"/>
          <a:ext cx="0" cy="0"/>
          <a:chOff x="0" y="0"/>
          <a:chExt cx="0" cy="0"/>
        </a:xfrm>
      </p:grpSpPr>
      <p:sp>
        <p:nvSpPr>
          <p:cNvPr id="6113" name="Shape 611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114" name="Shape 611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17" name="Shape 6117"/>
        <p:cNvGrpSpPr/>
        <p:nvPr/>
      </p:nvGrpSpPr>
      <p:grpSpPr>
        <a:xfrm>
          <a:off x="0" y="0"/>
          <a:ext cx="0" cy="0"/>
          <a:chOff x="0" y="0"/>
          <a:chExt cx="0" cy="0"/>
        </a:xfrm>
      </p:grpSpPr>
      <p:sp>
        <p:nvSpPr>
          <p:cNvPr id="6118" name="Shape 611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119" name="Shape 611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22" name="Shape 6122"/>
        <p:cNvGrpSpPr/>
        <p:nvPr/>
      </p:nvGrpSpPr>
      <p:grpSpPr>
        <a:xfrm>
          <a:off x="0" y="0"/>
          <a:ext cx="0" cy="0"/>
          <a:chOff x="0" y="0"/>
          <a:chExt cx="0" cy="0"/>
        </a:xfrm>
      </p:grpSpPr>
      <p:sp>
        <p:nvSpPr>
          <p:cNvPr id="6123" name="Shape 612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124" name="Shape 612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27" name="Shape 6127"/>
        <p:cNvGrpSpPr/>
        <p:nvPr/>
      </p:nvGrpSpPr>
      <p:grpSpPr>
        <a:xfrm>
          <a:off x="0" y="0"/>
          <a:ext cx="0" cy="0"/>
          <a:chOff x="0" y="0"/>
          <a:chExt cx="0" cy="0"/>
        </a:xfrm>
      </p:grpSpPr>
      <p:sp>
        <p:nvSpPr>
          <p:cNvPr id="6128" name="Shape 612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129" name="Shape 612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2" name="Shape 822"/>
        <p:cNvGrpSpPr/>
        <p:nvPr/>
      </p:nvGrpSpPr>
      <p:grpSpPr>
        <a:xfrm>
          <a:off x="0" y="0"/>
          <a:ext cx="0" cy="0"/>
          <a:chOff x="0" y="0"/>
          <a:chExt cx="0" cy="0"/>
        </a:xfrm>
      </p:grpSpPr>
      <p:sp>
        <p:nvSpPr>
          <p:cNvPr id="823" name="Shape 82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24" name="Shape 82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32" name="Shape 6132"/>
        <p:cNvGrpSpPr/>
        <p:nvPr/>
      </p:nvGrpSpPr>
      <p:grpSpPr>
        <a:xfrm>
          <a:off x="0" y="0"/>
          <a:ext cx="0" cy="0"/>
          <a:chOff x="0" y="0"/>
          <a:chExt cx="0" cy="0"/>
        </a:xfrm>
      </p:grpSpPr>
      <p:sp>
        <p:nvSpPr>
          <p:cNvPr id="6133" name="Shape 613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134" name="Shape 613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37" name="Shape 6137"/>
        <p:cNvGrpSpPr/>
        <p:nvPr/>
      </p:nvGrpSpPr>
      <p:grpSpPr>
        <a:xfrm>
          <a:off x="0" y="0"/>
          <a:ext cx="0" cy="0"/>
          <a:chOff x="0" y="0"/>
          <a:chExt cx="0" cy="0"/>
        </a:xfrm>
      </p:grpSpPr>
      <p:sp>
        <p:nvSpPr>
          <p:cNvPr id="6138" name="Shape 613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139" name="Shape 613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42" name="Shape 6142"/>
        <p:cNvGrpSpPr/>
        <p:nvPr/>
      </p:nvGrpSpPr>
      <p:grpSpPr>
        <a:xfrm>
          <a:off x="0" y="0"/>
          <a:ext cx="0" cy="0"/>
          <a:chOff x="0" y="0"/>
          <a:chExt cx="0" cy="0"/>
        </a:xfrm>
      </p:grpSpPr>
      <p:sp>
        <p:nvSpPr>
          <p:cNvPr id="6143" name="Shape 614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144" name="Shape 614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47" name="Shape 6147"/>
        <p:cNvGrpSpPr/>
        <p:nvPr/>
      </p:nvGrpSpPr>
      <p:grpSpPr>
        <a:xfrm>
          <a:off x="0" y="0"/>
          <a:ext cx="0" cy="0"/>
          <a:chOff x="0" y="0"/>
          <a:chExt cx="0" cy="0"/>
        </a:xfrm>
      </p:grpSpPr>
      <p:sp>
        <p:nvSpPr>
          <p:cNvPr id="6148" name="Shape 614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149" name="Shape 614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52" name="Shape 6152"/>
        <p:cNvGrpSpPr/>
        <p:nvPr/>
      </p:nvGrpSpPr>
      <p:grpSpPr>
        <a:xfrm>
          <a:off x="0" y="0"/>
          <a:ext cx="0" cy="0"/>
          <a:chOff x="0" y="0"/>
          <a:chExt cx="0" cy="0"/>
        </a:xfrm>
      </p:grpSpPr>
      <p:sp>
        <p:nvSpPr>
          <p:cNvPr id="6153" name="Shape 615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154" name="Shape 615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57" name="Shape 6157"/>
        <p:cNvGrpSpPr/>
        <p:nvPr/>
      </p:nvGrpSpPr>
      <p:grpSpPr>
        <a:xfrm>
          <a:off x="0" y="0"/>
          <a:ext cx="0" cy="0"/>
          <a:chOff x="0" y="0"/>
          <a:chExt cx="0" cy="0"/>
        </a:xfrm>
      </p:grpSpPr>
      <p:sp>
        <p:nvSpPr>
          <p:cNvPr id="6158" name="Shape 615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159" name="Shape 615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62" name="Shape 6162"/>
        <p:cNvGrpSpPr/>
        <p:nvPr/>
      </p:nvGrpSpPr>
      <p:grpSpPr>
        <a:xfrm>
          <a:off x="0" y="0"/>
          <a:ext cx="0" cy="0"/>
          <a:chOff x="0" y="0"/>
          <a:chExt cx="0" cy="0"/>
        </a:xfrm>
      </p:grpSpPr>
      <p:sp>
        <p:nvSpPr>
          <p:cNvPr id="6163" name="Shape 616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164" name="Shape 616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67" name="Shape 6167"/>
        <p:cNvGrpSpPr/>
        <p:nvPr/>
      </p:nvGrpSpPr>
      <p:grpSpPr>
        <a:xfrm>
          <a:off x="0" y="0"/>
          <a:ext cx="0" cy="0"/>
          <a:chOff x="0" y="0"/>
          <a:chExt cx="0" cy="0"/>
        </a:xfrm>
      </p:grpSpPr>
      <p:sp>
        <p:nvSpPr>
          <p:cNvPr id="6168" name="Shape 616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169" name="Shape 616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72" name="Shape 6172"/>
        <p:cNvGrpSpPr/>
        <p:nvPr/>
      </p:nvGrpSpPr>
      <p:grpSpPr>
        <a:xfrm>
          <a:off x="0" y="0"/>
          <a:ext cx="0" cy="0"/>
          <a:chOff x="0" y="0"/>
          <a:chExt cx="0" cy="0"/>
        </a:xfrm>
      </p:grpSpPr>
      <p:sp>
        <p:nvSpPr>
          <p:cNvPr id="6173" name="Shape 617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174" name="Shape 617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77" name="Shape 6177"/>
        <p:cNvGrpSpPr/>
        <p:nvPr/>
      </p:nvGrpSpPr>
      <p:grpSpPr>
        <a:xfrm>
          <a:off x="0" y="0"/>
          <a:ext cx="0" cy="0"/>
          <a:chOff x="0" y="0"/>
          <a:chExt cx="0" cy="0"/>
        </a:xfrm>
      </p:grpSpPr>
      <p:sp>
        <p:nvSpPr>
          <p:cNvPr id="6178" name="Shape 6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79" name="Shape 6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7" name="Shape 827"/>
        <p:cNvGrpSpPr/>
        <p:nvPr/>
      </p:nvGrpSpPr>
      <p:grpSpPr>
        <a:xfrm>
          <a:off x="0" y="0"/>
          <a:ext cx="0" cy="0"/>
          <a:chOff x="0" y="0"/>
          <a:chExt cx="0" cy="0"/>
        </a:xfrm>
      </p:grpSpPr>
      <p:sp>
        <p:nvSpPr>
          <p:cNvPr id="828" name="Shape 82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29" name="Shape 82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82" name="Shape 6182"/>
        <p:cNvGrpSpPr/>
        <p:nvPr/>
      </p:nvGrpSpPr>
      <p:grpSpPr>
        <a:xfrm>
          <a:off x="0" y="0"/>
          <a:ext cx="0" cy="0"/>
          <a:chOff x="0" y="0"/>
          <a:chExt cx="0" cy="0"/>
        </a:xfrm>
      </p:grpSpPr>
      <p:sp>
        <p:nvSpPr>
          <p:cNvPr id="6183" name="Shape 6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84" name="Shape 6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87" name="Shape 6187"/>
        <p:cNvGrpSpPr/>
        <p:nvPr/>
      </p:nvGrpSpPr>
      <p:grpSpPr>
        <a:xfrm>
          <a:off x="0" y="0"/>
          <a:ext cx="0" cy="0"/>
          <a:chOff x="0" y="0"/>
          <a:chExt cx="0" cy="0"/>
        </a:xfrm>
      </p:grpSpPr>
      <p:sp>
        <p:nvSpPr>
          <p:cNvPr id="6188" name="Shape 618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189" name="Shape 618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92" name="Shape 6192"/>
        <p:cNvGrpSpPr/>
        <p:nvPr/>
      </p:nvGrpSpPr>
      <p:grpSpPr>
        <a:xfrm>
          <a:off x="0" y="0"/>
          <a:ext cx="0" cy="0"/>
          <a:chOff x="0" y="0"/>
          <a:chExt cx="0" cy="0"/>
        </a:xfrm>
      </p:grpSpPr>
      <p:sp>
        <p:nvSpPr>
          <p:cNvPr id="6193" name="Shape 619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194" name="Shape 619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97" name="Shape 6197"/>
        <p:cNvGrpSpPr/>
        <p:nvPr/>
      </p:nvGrpSpPr>
      <p:grpSpPr>
        <a:xfrm>
          <a:off x="0" y="0"/>
          <a:ext cx="0" cy="0"/>
          <a:chOff x="0" y="0"/>
          <a:chExt cx="0" cy="0"/>
        </a:xfrm>
      </p:grpSpPr>
      <p:sp>
        <p:nvSpPr>
          <p:cNvPr id="6198" name="Shape 619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199" name="Shape 619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02" name="Shape 6202"/>
        <p:cNvGrpSpPr/>
        <p:nvPr/>
      </p:nvGrpSpPr>
      <p:grpSpPr>
        <a:xfrm>
          <a:off x="0" y="0"/>
          <a:ext cx="0" cy="0"/>
          <a:chOff x="0" y="0"/>
          <a:chExt cx="0" cy="0"/>
        </a:xfrm>
      </p:grpSpPr>
      <p:sp>
        <p:nvSpPr>
          <p:cNvPr id="6203" name="Shape 620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204" name="Shape 620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07" name="Shape 6207"/>
        <p:cNvGrpSpPr/>
        <p:nvPr/>
      </p:nvGrpSpPr>
      <p:grpSpPr>
        <a:xfrm>
          <a:off x="0" y="0"/>
          <a:ext cx="0" cy="0"/>
          <a:chOff x="0" y="0"/>
          <a:chExt cx="0" cy="0"/>
        </a:xfrm>
      </p:grpSpPr>
      <p:sp>
        <p:nvSpPr>
          <p:cNvPr id="6208" name="Shape 620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209" name="Shape 620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12" name="Shape 6212"/>
        <p:cNvGrpSpPr/>
        <p:nvPr/>
      </p:nvGrpSpPr>
      <p:grpSpPr>
        <a:xfrm>
          <a:off x="0" y="0"/>
          <a:ext cx="0" cy="0"/>
          <a:chOff x="0" y="0"/>
          <a:chExt cx="0" cy="0"/>
        </a:xfrm>
      </p:grpSpPr>
      <p:sp>
        <p:nvSpPr>
          <p:cNvPr id="6213" name="Shape 621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214" name="Shape 621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17" name="Shape 6217"/>
        <p:cNvGrpSpPr/>
        <p:nvPr/>
      </p:nvGrpSpPr>
      <p:grpSpPr>
        <a:xfrm>
          <a:off x="0" y="0"/>
          <a:ext cx="0" cy="0"/>
          <a:chOff x="0" y="0"/>
          <a:chExt cx="0" cy="0"/>
        </a:xfrm>
      </p:grpSpPr>
      <p:sp>
        <p:nvSpPr>
          <p:cNvPr id="6218" name="Shape 621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219" name="Shape 62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35" name="Shape 6235"/>
        <p:cNvGrpSpPr/>
        <p:nvPr/>
      </p:nvGrpSpPr>
      <p:grpSpPr>
        <a:xfrm>
          <a:off x="0" y="0"/>
          <a:ext cx="0" cy="0"/>
          <a:chOff x="0" y="0"/>
          <a:chExt cx="0" cy="0"/>
        </a:xfrm>
      </p:grpSpPr>
      <p:sp>
        <p:nvSpPr>
          <p:cNvPr id="6236" name="Shape 623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237" name="Shape 623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56" name="Shape 6256"/>
        <p:cNvGrpSpPr/>
        <p:nvPr/>
      </p:nvGrpSpPr>
      <p:grpSpPr>
        <a:xfrm>
          <a:off x="0" y="0"/>
          <a:ext cx="0" cy="0"/>
          <a:chOff x="0" y="0"/>
          <a:chExt cx="0" cy="0"/>
        </a:xfrm>
      </p:grpSpPr>
      <p:sp>
        <p:nvSpPr>
          <p:cNvPr id="6257" name="Shape 625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258" name="Shape 62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2" name="Shape 832"/>
        <p:cNvGrpSpPr/>
        <p:nvPr/>
      </p:nvGrpSpPr>
      <p:grpSpPr>
        <a:xfrm>
          <a:off x="0" y="0"/>
          <a:ext cx="0" cy="0"/>
          <a:chOff x="0" y="0"/>
          <a:chExt cx="0" cy="0"/>
        </a:xfrm>
      </p:grpSpPr>
      <p:sp>
        <p:nvSpPr>
          <p:cNvPr id="833" name="Shape 83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34" name="Shape 83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74" name="Shape 6274"/>
        <p:cNvGrpSpPr/>
        <p:nvPr/>
      </p:nvGrpSpPr>
      <p:grpSpPr>
        <a:xfrm>
          <a:off x="0" y="0"/>
          <a:ext cx="0" cy="0"/>
          <a:chOff x="0" y="0"/>
          <a:chExt cx="0" cy="0"/>
        </a:xfrm>
      </p:grpSpPr>
      <p:sp>
        <p:nvSpPr>
          <p:cNvPr id="6275" name="Shape 627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276" name="Shape 62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93" name="Shape 6293"/>
        <p:cNvGrpSpPr/>
        <p:nvPr/>
      </p:nvGrpSpPr>
      <p:grpSpPr>
        <a:xfrm>
          <a:off x="0" y="0"/>
          <a:ext cx="0" cy="0"/>
          <a:chOff x="0" y="0"/>
          <a:chExt cx="0" cy="0"/>
        </a:xfrm>
      </p:grpSpPr>
      <p:sp>
        <p:nvSpPr>
          <p:cNvPr id="6294" name="Shape 629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295" name="Shape 62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28" name="Shape 6328"/>
        <p:cNvGrpSpPr/>
        <p:nvPr/>
      </p:nvGrpSpPr>
      <p:grpSpPr>
        <a:xfrm>
          <a:off x="0" y="0"/>
          <a:ext cx="0" cy="0"/>
          <a:chOff x="0" y="0"/>
          <a:chExt cx="0" cy="0"/>
        </a:xfrm>
      </p:grpSpPr>
      <p:sp>
        <p:nvSpPr>
          <p:cNvPr id="6329" name="Shape 632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330" name="Shape 63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46" name="Shape 6346"/>
        <p:cNvGrpSpPr/>
        <p:nvPr/>
      </p:nvGrpSpPr>
      <p:grpSpPr>
        <a:xfrm>
          <a:off x="0" y="0"/>
          <a:ext cx="0" cy="0"/>
          <a:chOff x="0" y="0"/>
          <a:chExt cx="0" cy="0"/>
        </a:xfrm>
      </p:grpSpPr>
      <p:sp>
        <p:nvSpPr>
          <p:cNvPr id="6347" name="Shape 634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348" name="Shape 63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63" name="Shape 6363"/>
        <p:cNvGrpSpPr/>
        <p:nvPr/>
      </p:nvGrpSpPr>
      <p:grpSpPr>
        <a:xfrm>
          <a:off x="0" y="0"/>
          <a:ext cx="0" cy="0"/>
          <a:chOff x="0" y="0"/>
          <a:chExt cx="0" cy="0"/>
        </a:xfrm>
      </p:grpSpPr>
      <p:sp>
        <p:nvSpPr>
          <p:cNvPr id="6364" name="Shape 636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365" name="Shape 63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80" name="Shape 6380"/>
        <p:cNvGrpSpPr/>
        <p:nvPr/>
      </p:nvGrpSpPr>
      <p:grpSpPr>
        <a:xfrm>
          <a:off x="0" y="0"/>
          <a:ext cx="0" cy="0"/>
          <a:chOff x="0" y="0"/>
          <a:chExt cx="0" cy="0"/>
        </a:xfrm>
      </p:grpSpPr>
      <p:sp>
        <p:nvSpPr>
          <p:cNvPr id="6381" name="Shape 638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382" name="Shape 63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97" name="Shape 6397"/>
        <p:cNvGrpSpPr/>
        <p:nvPr/>
      </p:nvGrpSpPr>
      <p:grpSpPr>
        <a:xfrm>
          <a:off x="0" y="0"/>
          <a:ext cx="0" cy="0"/>
          <a:chOff x="0" y="0"/>
          <a:chExt cx="0" cy="0"/>
        </a:xfrm>
      </p:grpSpPr>
      <p:sp>
        <p:nvSpPr>
          <p:cNvPr id="6398" name="Shape 639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399" name="Shape 639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14" name="Shape 6414"/>
        <p:cNvGrpSpPr/>
        <p:nvPr/>
      </p:nvGrpSpPr>
      <p:grpSpPr>
        <a:xfrm>
          <a:off x="0" y="0"/>
          <a:ext cx="0" cy="0"/>
          <a:chOff x="0" y="0"/>
          <a:chExt cx="0" cy="0"/>
        </a:xfrm>
      </p:grpSpPr>
      <p:sp>
        <p:nvSpPr>
          <p:cNvPr id="6415" name="Shape 641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416" name="Shape 64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31" name="Shape 6431"/>
        <p:cNvGrpSpPr/>
        <p:nvPr/>
      </p:nvGrpSpPr>
      <p:grpSpPr>
        <a:xfrm>
          <a:off x="0" y="0"/>
          <a:ext cx="0" cy="0"/>
          <a:chOff x="0" y="0"/>
          <a:chExt cx="0" cy="0"/>
        </a:xfrm>
      </p:grpSpPr>
      <p:sp>
        <p:nvSpPr>
          <p:cNvPr id="6432" name="Shape 643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433" name="Shape 64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48" name="Shape 6448"/>
        <p:cNvGrpSpPr/>
        <p:nvPr/>
      </p:nvGrpSpPr>
      <p:grpSpPr>
        <a:xfrm>
          <a:off x="0" y="0"/>
          <a:ext cx="0" cy="0"/>
          <a:chOff x="0" y="0"/>
          <a:chExt cx="0" cy="0"/>
        </a:xfrm>
      </p:grpSpPr>
      <p:sp>
        <p:nvSpPr>
          <p:cNvPr id="6449" name="Shape 644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450" name="Shape 645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03" name="Shape 20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7" name="Shape 837"/>
        <p:cNvGrpSpPr/>
        <p:nvPr/>
      </p:nvGrpSpPr>
      <p:grpSpPr>
        <a:xfrm>
          <a:off x="0" y="0"/>
          <a:ext cx="0" cy="0"/>
          <a:chOff x="0" y="0"/>
          <a:chExt cx="0" cy="0"/>
        </a:xfrm>
      </p:grpSpPr>
      <p:sp>
        <p:nvSpPr>
          <p:cNvPr id="838" name="Shape 83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39" name="Shape 83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65" name="Shape 6465"/>
        <p:cNvGrpSpPr/>
        <p:nvPr/>
      </p:nvGrpSpPr>
      <p:grpSpPr>
        <a:xfrm>
          <a:off x="0" y="0"/>
          <a:ext cx="0" cy="0"/>
          <a:chOff x="0" y="0"/>
          <a:chExt cx="0" cy="0"/>
        </a:xfrm>
      </p:grpSpPr>
      <p:sp>
        <p:nvSpPr>
          <p:cNvPr id="6466" name="Shape 646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467" name="Shape 646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70" name="Shape 6470"/>
        <p:cNvGrpSpPr/>
        <p:nvPr/>
      </p:nvGrpSpPr>
      <p:grpSpPr>
        <a:xfrm>
          <a:off x="0" y="0"/>
          <a:ext cx="0" cy="0"/>
          <a:chOff x="0" y="0"/>
          <a:chExt cx="0" cy="0"/>
        </a:xfrm>
      </p:grpSpPr>
      <p:sp>
        <p:nvSpPr>
          <p:cNvPr id="6471" name="Shape 647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472" name="Shape 647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75" name="Shape 6475"/>
        <p:cNvGrpSpPr/>
        <p:nvPr/>
      </p:nvGrpSpPr>
      <p:grpSpPr>
        <a:xfrm>
          <a:off x="0" y="0"/>
          <a:ext cx="0" cy="0"/>
          <a:chOff x="0" y="0"/>
          <a:chExt cx="0" cy="0"/>
        </a:xfrm>
      </p:grpSpPr>
      <p:sp>
        <p:nvSpPr>
          <p:cNvPr id="6476" name="Shape 647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477" name="Shape 647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80" name="Shape 6480"/>
        <p:cNvGrpSpPr/>
        <p:nvPr/>
      </p:nvGrpSpPr>
      <p:grpSpPr>
        <a:xfrm>
          <a:off x="0" y="0"/>
          <a:ext cx="0" cy="0"/>
          <a:chOff x="0" y="0"/>
          <a:chExt cx="0" cy="0"/>
        </a:xfrm>
      </p:grpSpPr>
      <p:sp>
        <p:nvSpPr>
          <p:cNvPr id="6481" name="Shape 648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482" name="Shape 648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85" name="Shape 6485"/>
        <p:cNvGrpSpPr/>
        <p:nvPr/>
      </p:nvGrpSpPr>
      <p:grpSpPr>
        <a:xfrm>
          <a:off x="0" y="0"/>
          <a:ext cx="0" cy="0"/>
          <a:chOff x="0" y="0"/>
          <a:chExt cx="0" cy="0"/>
        </a:xfrm>
      </p:grpSpPr>
      <p:sp>
        <p:nvSpPr>
          <p:cNvPr id="6486" name="Shape 648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487" name="Shape 648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90" name="Shape 6490"/>
        <p:cNvGrpSpPr/>
        <p:nvPr/>
      </p:nvGrpSpPr>
      <p:grpSpPr>
        <a:xfrm>
          <a:off x="0" y="0"/>
          <a:ext cx="0" cy="0"/>
          <a:chOff x="0" y="0"/>
          <a:chExt cx="0" cy="0"/>
        </a:xfrm>
      </p:grpSpPr>
      <p:sp>
        <p:nvSpPr>
          <p:cNvPr id="6491" name="Shape 649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492" name="Shape 649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95" name="Shape 6495"/>
        <p:cNvGrpSpPr/>
        <p:nvPr/>
      </p:nvGrpSpPr>
      <p:grpSpPr>
        <a:xfrm>
          <a:off x="0" y="0"/>
          <a:ext cx="0" cy="0"/>
          <a:chOff x="0" y="0"/>
          <a:chExt cx="0" cy="0"/>
        </a:xfrm>
      </p:grpSpPr>
      <p:sp>
        <p:nvSpPr>
          <p:cNvPr id="6496" name="Shape 649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497" name="Shape 649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00" name="Shape 6500"/>
        <p:cNvGrpSpPr/>
        <p:nvPr/>
      </p:nvGrpSpPr>
      <p:grpSpPr>
        <a:xfrm>
          <a:off x="0" y="0"/>
          <a:ext cx="0" cy="0"/>
          <a:chOff x="0" y="0"/>
          <a:chExt cx="0" cy="0"/>
        </a:xfrm>
      </p:grpSpPr>
      <p:sp>
        <p:nvSpPr>
          <p:cNvPr id="6501" name="Shape 650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502" name="Shape 650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05" name="Shape 6505"/>
        <p:cNvGrpSpPr/>
        <p:nvPr/>
      </p:nvGrpSpPr>
      <p:grpSpPr>
        <a:xfrm>
          <a:off x="0" y="0"/>
          <a:ext cx="0" cy="0"/>
          <a:chOff x="0" y="0"/>
          <a:chExt cx="0" cy="0"/>
        </a:xfrm>
      </p:grpSpPr>
      <p:sp>
        <p:nvSpPr>
          <p:cNvPr id="6506" name="Shape 650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507" name="Shape 650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10" name="Shape 6510"/>
        <p:cNvGrpSpPr/>
        <p:nvPr/>
      </p:nvGrpSpPr>
      <p:grpSpPr>
        <a:xfrm>
          <a:off x="0" y="0"/>
          <a:ext cx="0" cy="0"/>
          <a:chOff x="0" y="0"/>
          <a:chExt cx="0" cy="0"/>
        </a:xfrm>
      </p:grpSpPr>
      <p:sp>
        <p:nvSpPr>
          <p:cNvPr id="6511" name="Shape 651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512" name="Shape 651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2" name="Shape 842"/>
        <p:cNvGrpSpPr/>
        <p:nvPr/>
      </p:nvGrpSpPr>
      <p:grpSpPr>
        <a:xfrm>
          <a:off x="0" y="0"/>
          <a:ext cx="0" cy="0"/>
          <a:chOff x="0" y="0"/>
          <a:chExt cx="0" cy="0"/>
        </a:xfrm>
      </p:grpSpPr>
      <p:sp>
        <p:nvSpPr>
          <p:cNvPr id="843" name="Shape 84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44" name="Shape 84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15" name="Shape 6515"/>
        <p:cNvGrpSpPr/>
        <p:nvPr/>
      </p:nvGrpSpPr>
      <p:grpSpPr>
        <a:xfrm>
          <a:off x="0" y="0"/>
          <a:ext cx="0" cy="0"/>
          <a:chOff x="0" y="0"/>
          <a:chExt cx="0" cy="0"/>
        </a:xfrm>
      </p:grpSpPr>
      <p:sp>
        <p:nvSpPr>
          <p:cNvPr id="6516" name="Shape 651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517" name="Shape 651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20" name="Shape 6520"/>
        <p:cNvGrpSpPr/>
        <p:nvPr/>
      </p:nvGrpSpPr>
      <p:grpSpPr>
        <a:xfrm>
          <a:off x="0" y="0"/>
          <a:ext cx="0" cy="0"/>
          <a:chOff x="0" y="0"/>
          <a:chExt cx="0" cy="0"/>
        </a:xfrm>
      </p:grpSpPr>
      <p:sp>
        <p:nvSpPr>
          <p:cNvPr id="6521" name="Shape 652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522" name="Shape 652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25" name="Shape 6525"/>
        <p:cNvGrpSpPr/>
        <p:nvPr/>
      </p:nvGrpSpPr>
      <p:grpSpPr>
        <a:xfrm>
          <a:off x="0" y="0"/>
          <a:ext cx="0" cy="0"/>
          <a:chOff x="0" y="0"/>
          <a:chExt cx="0" cy="0"/>
        </a:xfrm>
      </p:grpSpPr>
      <p:sp>
        <p:nvSpPr>
          <p:cNvPr id="6526" name="Shape 652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527" name="Shape 652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30" name="Shape 6530"/>
        <p:cNvGrpSpPr/>
        <p:nvPr/>
      </p:nvGrpSpPr>
      <p:grpSpPr>
        <a:xfrm>
          <a:off x="0" y="0"/>
          <a:ext cx="0" cy="0"/>
          <a:chOff x="0" y="0"/>
          <a:chExt cx="0" cy="0"/>
        </a:xfrm>
      </p:grpSpPr>
      <p:sp>
        <p:nvSpPr>
          <p:cNvPr id="6531" name="Shape 6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32" name="Shape 65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35" name="Shape 6535"/>
        <p:cNvGrpSpPr/>
        <p:nvPr/>
      </p:nvGrpSpPr>
      <p:grpSpPr>
        <a:xfrm>
          <a:off x="0" y="0"/>
          <a:ext cx="0" cy="0"/>
          <a:chOff x="0" y="0"/>
          <a:chExt cx="0" cy="0"/>
        </a:xfrm>
      </p:grpSpPr>
      <p:sp>
        <p:nvSpPr>
          <p:cNvPr id="6536" name="Shape 65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37" name="Shape 65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40" name="Shape 6540"/>
        <p:cNvGrpSpPr/>
        <p:nvPr/>
      </p:nvGrpSpPr>
      <p:grpSpPr>
        <a:xfrm>
          <a:off x="0" y="0"/>
          <a:ext cx="0" cy="0"/>
          <a:chOff x="0" y="0"/>
          <a:chExt cx="0" cy="0"/>
        </a:xfrm>
      </p:grpSpPr>
      <p:sp>
        <p:nvSpPr>
          <p:cNvPr id="6541" name="Shape 654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542" name="Shape 654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45" name="Shape 6545"/>
        <p:cNvGrpSpPr/>
        <p:nvPr/>
      </p:nvGrpSpPr>
      <p:grpSpPr>
        <a:xfrm>
          <a:off x="0" y="0"/>
          <a:ext cx="0" cy="0"/>
          <a:chOff x="0" y="0"/>
          <a:chExt cx="0" cy="0"/>
        </a:xfrm>
      </p:grpSpPr>
      <p:sp>
        <p:nvSpPr>
          <p:cNvPr id="6546" name="Shape 654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547" name="Shape 654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50" name="Shape 6550"/>
        <p:cNvGrpSpPr/>
        <p:nvPr/>
      </p:nvGrpSpPr>
      <p:grpSpPr>
        <a:xfrm>
          <a:off x="0" y="0"/>
          <a:ext cx="0" cy="0"/>
          <a:chOff x="0" y="0"/>
          <a:chExt cx="0" cy="0"/>
        </a:xfrm>
      </p:grpSpPr>
      <p:sp>
        <p:nvSpPr>
          <p:cNvPr id="6551" name="Shape 655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552" name="Shape 655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55" name="Shape 6555"/>
        <p:cNvGrpSpPr/>
        <p:nvPr/>
      </p:nvGrpSpPr>
      <p:grpSpPr>
        <a:xfrm>
          <a:off x="0" y="0"/>
          <a:ext cx="0" cy="0"/>
          <a:chOff x="0" y="0"/>
          <a:chExt cx="0" cy="0"/>
        </a:xfrm>
      </p:grpSpPr>
      <p:sp>
        <p:nvSpPr>
          <p:cNvPr id="6556" name="Shape 655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557" name="Shape 655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60" name="Shape 6560"/>
        <p:cNvGrpSpPr/>
        <p:nvPr/>
      </p:nvGrpSpPr>
      <p:grpSpPr>
        <a:xfrm>
          <a:off x="0" y="0"/>
          <a:ext cx="0" cy="0"/>
          <a:chOff x="0" y="0"/>
          <a:chExt cx="0" cy="0"/>
        </a:xfrm>
      </p:grpSpPr>
      <p:sp>
        <p:nvSpPr>
          <p:cNvPr id="6561" name="Shape 656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562" name="Shape 656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7" name="Shape 847"/>
        <p:cNvGrpSpPr/>
        <p:nvPr/>
      </p:nvGrpSpPr>
      <p:grpSpPr>
        <a:xfrm>
          <a:off x="0" y="0"/>
          <a:ext cx="0" cy="0"/>
          <a:chOff x="0" y="0"/>
          <a:chExt cx="0" cy="0"/>
        </a:xfrm>
      </p:grpSpPr>
      <p:sp>
        <p:nvSpPr>
          <p:cNvPr id="848" name="Shape 84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49" name="Shape 84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65" name="Shape 6565"/>
        <p:cNvGrpSpPr/>
        <p:nvPr/>
      </p:nvGrpSpPr>
      <p:grpSpPr>
        <a:xfrm>
          <a:off x="0" y="0"/>
          <a:ext cx="0" cy="0"/>
          <a:chOff x="0" y="0"/>
          <a:chExt cx="0" cy="0"/>
        </a:xfrm>
      </p:grpSpPr>
      <p:sp>
        <p:nvSpPr>
          <p:cNvPr id="6566" name="Shape 656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567" name="Shape 656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70" name="Shape 6570"/>
        <p:cNvGrpSpPr/>
        <p:nvPr/>
      </p:nvGrpSpPr>
      <p:grpSpPr>
        <a:xfrm>
          <a:off x="0" y="0"/>
          <a:ext cx="0" cy="0"/>
          <a:chOff x="0" y="0"/>
          <a:chExt cx="0" cy="0"/>
        </a:xfrm>
      </p:grpSpPr>
      <p:sp>
        <p:nvSpPr>
          <p:cNvPr id="6571" name="Shape 657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572" name="Shape 65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88" name="Shape 6588"/>
        <p:cNvGrpSpPr/>
        <p:nvPr/>
      </p:nvGrpSpPr>
      <p:grpSpPr>
        <a:xfrm>
          <a:off x="0" y="0"/>
          <a:ext cx="0" cy="0"/>
          <a:chOff x="0" y="0"/>
          <a:chExt cx="0" cy="0"/>
        </a:xfrm>
      </p:grpSpPr>
      <p:sp>
        <p:nvSpPr>
          <p:cNvPr id="6589" name="Shape 658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590" name="Shape 65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09" name="Shape 6609"/>
        <p:cNvGrpSpPr/>
        <p:nvPr/>
      </p:nvGrpSpPr>
      <p:grpSpPr>
        <a:xfrm>
          <a:off x="0" y="0"/>
          <a:ext cx="0" cy="0"/>
          <a:chOff x="0" y="0"/>
          <a:chExt cx="0" cy="0"/>
        </a:xfrm>
      </p:grpSpPr>
      <p:sp>
        <p:nvSpPr>
          <p:cNvPr id="6610" name="Shape 661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611" name="Shape 661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27" name="Shape 6627"/>
        <p:cNvGrpSpPr/>
        <p:nvPr/>
      </p:nvGrpSpPr>
      <p:grpSpPr>
        <a:xfrm>
          <a:off x="0" y="0"/>
          <a:ext cx="0" cy="0"/>
          <a:chOff x="0" y="0"/>
          <a:chExt cx="0" cy="0"/>
        </a:xfrm>
      </p:grpSpPr>
      <p:sp>
        <p:nvSpPr>
          <p:cNvPr id="6628" name="Shape 662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629" name="Shape 66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46" name="Shape 6646"/>
        <p:cNvGrpSpPr/>
        <p:nvPr/>
      </p:nvGrpSpPr>
      <p:grpSpPr>
        <a:xfrm>
          <a:off x="0" y="0"/>
          <a:ext cx="0" cy="0"/>
          <a:chOff x="0" y="0"/>
          <a:chExt cx="0" cy="0"/>
        </a:xfrm>
      </p:grpSpPr>
      <p:sp>
        <p:nvSpPr>
          <p:cNvPr id="6647" name="Shape 664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648" name="Shape 66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81" name="Shape 6681"/>
        <p:cNvGrpSpPr/>
        <p:nvPr/>
      </p:nvGrpSpPr>
      <p:grpSpPr>
        <a:xfrm>
          <a:off x="0" y="0"/>
          <a:ext cx="0" cy="0"/>
          <a:chOff x="0" y="0"/>
          <a:chExt cx="0" cy="0"/>
        </a:xfrm>
      </p:grpSpPr>
      <p:sp>
        <p:nvSpPr>
          <p:cNvPr id="6682" name="Shape 668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683" name="Shape 66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99" name="Shape 6699"/>
        <p:cNvGrpSpPr/>
        <p:nvPr/>
      </p:nvGrpSpPr>
      <p:grpSpPr>
        <a:xfrm>
          <a:off x="0" y="0"/>
          <a:ext cx="0" cy="0"/>
          <a:chOff x="0" y="0"/>
          <a:chExt cx="0" cy="0"/>
        </a:xfrm>
      </p:grpSpPr>
      <p:sp>
        <p:nvSpPr>
          <p:cNvPr id="6700" name="Shape 670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701" name="Shape 670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16" name="Shape 6716"/>
        <p:cNvGrpSpPr/>
        <p:nvPr/>
      </p:nvGrpSpPr>
      <p:grpSpPr>
        <a:xfrm>
          <a:off x="0" y="0"/>
          <a:ext cx="0" cy="0"/>
          <a:chOff x="0" y="0"/>
          <a:chExt cx="0" cy="0"/>
        </a:xfrm>
      </p:grpSpPr>
      <p:sp>
        <p:nvSpPr>
          <p:cNvPr id="6717" name="Shape 671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718" name="Shape 67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33" name="Shape 6733"/>
        <p:cNvGrpSpPr/>
        <p:nvPr/>
      </p:nvGrpSpPr>
      <p:grpSpPr>
        <a:xfrm>
          <a:off x="0" y="0"/>
          <a:ext cx="0" cy="0"/>
          <a:chOff x="0" y="0"/>
          <a:chExt cx="0" cy="0"/>
        </a:xfrm>
      </p:grpSpPr>
      <p:sp>
        <p:nvSpPr>
          <p:cNvPr id="6734" name="Shape 673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735" name="Shape 67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2" name="Shape 852"/>
        <p:cNvGrpSpPr/>
        <p:nvPr/>
      </p:nvGrpSpPr>
      <p:grpSpPr>
        <a:xfrm>
          <a:off x="0" y="0"/>
          <a:ext cx="0" cy="0"/>
          <a:chOff x="0" y="0"/>
          <a:chExt cx="0" cy="0"/>
        </a:xfrm>
      </p:grpSpPr>
      <p:sp>
        <p:nvSpPr>
          <p:cNvPr id="853" name="Shape 85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54" name="Shape 85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50" name="Shape 6750"/>
        <p:cNvGrpSpPr/>
        <p:nvPr/>
      </p:nvGrpSpPr>
      <p:grpSpPr>
        <a:xfrm>
          <a:off x="0" y="0"/>
          <a:ext cx="0" cy="0"/>
          <a:chOff x="0" y="0"/>
          <a:chExt cx="0" cy="0"/>
        </a:xfrm>
      </p:grpSpPr>
      <p:sp>
        <p:nvSpPr>
          <p:cNvPr id="6751" name="Shape 675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752" name="Shape 67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67" name="Shape 6767"/>
        <p:cNvGrpSpPr/>
        <p:nvPr/>
      </p:nvGrpSpPr>
      <p:grpSpPr>
        <a:xfrm>
          <a:off x="0" y="0"/>
          <a:ext cx="0" cy="0"/>
          <a:chOff x="0" y="0"/>
          <a:chExt cx="0" cy="0"/>
        </a:xfrm>
      </p:grpSpPr>
      <p:sp>
        <p:nvSpPr>
          <p:cNvPr id="6768" name="Shape 676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769" name="Shape 67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84" name="Shape 6784"/>
        <p:cNvGrpSpPr/>
        <p:nvPr/>
      </p:nvGrpSpPr>
      <p:grpSpPr>
        <a:xfrm>
          <a:off x="0" y="0"/>
          <a:ext cx="0" cy="0"/>
          <a:chOff x="0" y="0"/>
          <a:chExt cx="0" cy="0"/>
        </a:xfrm>
      </p:grpSpPr>
      <p:sp>
        <p:nvSpPr>
          <p:cNvPr id="6785" name="Shape 678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786" name="Shape 67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01" name="Shape 6801"/>
        <p:cNvGrpSpPr/>
        <p:nvPr/>
      </p:nvGrpSpPr>
      <p:grpSpPr>
        <a:xfrm>
          <a:off x="0" y="0"/>
          <a:ext cx="0" cy="0"/>
          <a:chOff x="0" y="0"/>
          <a:chExt cx="0" cy="0"/>
        </a:xfrm>
      </p:grpSpPr>
      <p:sp>
        <p:nvSpPr>
          <p:cNvPr id="6802" name="Shape 680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803" name="Shape 68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18" name="Shape 6818"/>
        <p:cNvGrpSpPr/>
        <p:nvPr/>
      </p:nvGrpSpPr>
      <p:grpSpPr>
        <a:xfrm>
          <a:off x="0" y="0"/>
          <a:ext cx="0" cy="0"/>
          <a:chOff x="0" y="0"/>
          <a:chExt cx="0" cy="0"/>
        </a:xfrm>
      </p:grpSpPr>
      <p:sp>
        <p:nvSpPr>
          <p:cNvPr id="6819" name="Shape 681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820" name="Shape 682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23" name="Shape 6823"/>
        <p:cNvGrpSpPr/>
        <p:nvPr/>
      </p:nvGrpSpPr>
      <p:grpSpPr>
        <a:xfrm>
          <a:off x="0" y="0"/>
          <a:ext cx="0" cy="0"/>
          <a:chOff x="0" y="0"/>
          <a:chExt cx="0" cy="0"/>
        </a:xfrm>
      </p:grpSpPr>
      <p:sp>
        <p:nvSpPr>
          <p:cNvPr id="6824" name="Shape 682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825" name="Shape 682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28" name="Shape 6828"/>
        <p:cNvGrpSpPr/>
        <p:nvPr/>
      </p:nvGrpSpPr>
      <p:grpSpPr>
        <a:xfrm>
          <a:off x="0" y="0"/>
          <a:ext cx="0" cy="0"/>
          <a:chOff x="0" y="0"/>
          <a:chExt cx="0" cy="0"/>
        </a:xfrm>
      </p:grpSpPr>
      <p:sp>
        <p:nvSpPr>
          <p:cNvPr id="6829" name="Shape 682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830" name="Shape 683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33" name="Shape 6833"/>
        <p:cNvGrpSpPr/>
        <p:nvPr/>
      </p:nvGrpSpPr>
      <p:grpSpPr>
        <a:xfrm>
          <a:off x="0" y="0"/>
          <a:ext cx="0" cy="0"/>
          <a:chOff x="0" y="0"/>
          <a:chExt cx="0" cy="0"/>
        </a:xfrm>
      </p:grpSpPr>
      <p:sp>
        <p:nvSpPr>
          <p:cNvPr id="6834" name="Shape 683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835" name="Shape 683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38" name="Shape 6838"/>
        <p:cNvGrpSpPr/>
        <p:nvPr/>
      </p:nvGrpSpPr>
      <p:grpSpPr>
        <a:xfrm>
          <a:off x="0" y="0"/>
          <a:ext cx="0" cy="0"/>
          <a:chOff x="0" y="0"/>
          <a:chExt cx="0" cy="0"/>
        </a:xfrm>
      </p:grpSpPr>
      <p:sp>
        <p:nvSpPr>
          <p:cNvPr id="6839" name="Shape 683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840" name="Shape 684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43" name="Shape 6843"/>
        <p:cNvGrpSpPr/>
        <p:nvPr/>
      </p:nvGrpSpPr>
      <p:grpSpPr>
        <a:xfrm>
          <a:off x="0" y="0"/>
          <a:ext cx="0" cy="0"/>
          <a:chOff x="0" y="0"/>
          <a:chExt cx="0" cy="0"/>
        </a:xfrm>
      </p:grpSpPr>
      <p:sp>
        <p:nvSpPr>
          <p:cNvPr id="6844" name="Shape 684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845" name="Shape 684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7" name="Shape 857"/>
        <p:cNvGrpSpPr/>
        <p:nvPr/>
      </p:nvGrpSpPr>
      <p:grpSpPr>
        <a:xfrm>
          <a:off x="0" y="0"/>
          <a:ext cx="0" cy="0"/>
          <a:chOff x="0" y="0"/>
          <a:chExt cx="0" cy="0"/>
        </a:xfrm>
      </p:grpSpPr>
      <p:sp>
        <p:nvSpPr>
          <p:cNvPr id="858" name="Shape 85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59" name="Shape 85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48" name="Shape 6848"/>
        <p:cNvGrpSpPr/>
        <p:nvPr/>
      </p:nvGrpSpPr>
      <p:grpSpPr>
        <a:xfrm>
          <a:off x="0" y="0"/>
          <a:ext cx="0" cy="0"/>
          <a:chOff x="0" y="0"/>
          <a:chExt cx="0" cy="0"/>
        </a:xfrm>
      </p:grpSpPr>
      <p:sp>
        <p:nvSpPr>
          <p:cNvPr id="6849" name="Shape 684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850" name="Shape 685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53" name="Shape 6853"/>
        <p:cNvGrpSpPr/>
        <p:nvPr/>
      </p:nvGrpSpPr>
      <p:grpSpPr>
        <a:xfrm>
          <a:off x="0" y="0"/>
          <a:ext cx="0" cy="0"/>
          <a:chOff x="0" y="0"/>
          <a:chExt cx="0" cy="0"/>
        </a:xfrm>
      </p:grpSpPr>
      <p:sp>
        <p:nvSpPr>
          <p:cNvPr id="6854" name="Shape 685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855" name="Shape 685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58" name="Shape 6858"/>
        <p:cNvGrpSpPr/>
        <p:nvPr/>
      </p:nvGrpSpPr>
      <p:grpSpPr>
        <a:xfrm>
          <a:off x="0" y="0"/>
          <a:ext cx="0" cy="0"/>
          <a:chOff x="0" y="0"/>
          <a:chExt cx="0" cy="0"/>
        </a:xfrm>
      </p:grpSpPr>
      <p:sp>
        <p:nvSpPr>
          <p:cNvPr id="6859" name="Shape 685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860" name="Shape 686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63" name="Shape 6863"/>
        <p:cNvGrpSpPr/>
        <p:nvPr/>
      </p:nvGrpSpPr>
      <p:grpSpPr>
        <a:xfrm>
          <a:off x="0" y="0"/>
          <a:ext cx="0" cy="0"/>
          <a:chOff x="0" y="0"/>
          <a:chExt cx="0" cy="0"/>
        </a:xfrm>
      </p:grpSpPr>
      <p:sp>
        <p:nvSpPr>
          <p:cNvPr id="6864" name="Shape 686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865" name="Shape 686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68" name="Shape 6868"/>
        <p:cNvGrpSpPr/>
        <p:nvPr/>
      </p:nvGrpSpPr>
      <p:grpSpPr>
        <a:xfrm>
          <a:off x="0" y="0"/>
          <a:ext cx="0" cy="0"/>
          <a:chOff x="0" y="0"/>
          <a:chExt cx="0" cy="0"/>
        </a:xfrm>
      </p:grpSpPr>
      <p:sp>
        <p:nvSpPr>
          <p:cNvPr id="6869" name="Shape 686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870" name="Shape 687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73" name="Shape 6873"/>
        <p:cNvGrpSpPr/>
        <p:nvPr/>
      </p:nvGrpSpPr>
      <p:grpSpPr>
        <a:xfrm>
          <a:off x="0" y="0"/>
          <a:ext cx="0" cy="0"/>
          <a:chOff x="0" y="0"/>
          <a:chExt cx="0" cy="0"/>
        </a:xfrm>
      </p:grpSpPr>
      <p:sp>
        <p:nvSpPr>
          <p:cNvPr id="6874" name="Shape 687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875" name="Shape 687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78" name="Shape 6878"/>
        <p:cNvGrpSpPr/>
        <p:nvPr/>
      </p:nvGrpSpPr>
      <p:grpSpPr>
        <a:xfrm>
          <a:off x="0" y="0"/>
          <a:ext cx="0" cy="0"/>
          <a:chOff x="0" y="0"/>
          <a:chExt cx="0" cy="0"/>
        </a:xfrm>
      </p:grpSpPr>
      <p:sp>
        <p:nvSpPr>
          <p:cNvPr id="6879" name="Shape 687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880" name="Shape 688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83" name="Shape 6883"/>
        <p:cNvGrpSpPr/>
        <p:nvPr/>
      </p:nvGrpSpPr>
      <p:grpSpPr>
        <a:xfrm>
          <a:off x="0" y="0"/>
          <a:ext cx="0" cy="0"/>
          <a:chOff x="0" y="0"/>
          <a:chExt cx="0" cy="0"/>
        </a:xfrm>
      </p:grpSpPr>
      <p:sp>
        <p:nvSpPr>
          <p:cNvPr id="6884" name="Shape 68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85" name="Shape 68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88" name="Shape 6888"/>
        <p:cNvGrpSpPr/>
        <p:nvPr/>
      </p:nvGrpSpPr>
      <p:grpSpPr>
        <a:xfrm>
          <a:off x="0" y="0"/>
          <a:ext cx="0" cy="0"/>
          <a:chOff x="0" y="0"/>
          <a:chExt cx="0" cy="0"/>
        </a:xfrm>
      </p:grpSpPr>
      <p:sp>
        <p:nvSpPr>
          <p:cNvPr id="6889" name="Shape 68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90" name="Shape 68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93" name="Shape 6893"/>
        <p:cNvGrpSpPr/>
        <p:nvPr/>
      </p:nvGrpSpPr>
      <p:grpSpPr>
        <a:xfrm>
          <a:off x="0" y="0"/>
          <a:ext cx="0" cy="0"/>
          <a:chOff x="0" y="0"/>
          <a:chExt cx="0" cy="0"/>
        </a:xfrm>
      </p:grpSpPr>
      <p:sp>
        <p:nvSpPr>
          <p:cNvPr id="6894" name="Shape 689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895" name="Shape 689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2" name="Shape 862"/>
        <p:cNvGrpSpPr/>
        <p:nvPr/>
      </p:nvGrpSpPr>
      <p:grpSpPr>
        <a:xfrm>
          <a:off x="0" y="0"/>
          <a:ext cx="0" cy="0"/>
          <a:chOff x="0" y="0"/>
          <a:chExt cx="0" cy="0"/>
        </a:xfrm>
      </p:grpSpPr>
      <p:sp>
        <p:nvSpPr>
          <p:cNvPr id="863" name="Shape 86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64" name="Shape 86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98" name="Shape 6898"/>
        <p:cNvGrpSpPr/>
        <p:nvPr/>
      </p:nvGrpSpPr>
      <p:grpSpPr>
        <a:xfrm>
          <a:off x="0" y="0"/>
          <a:ext cx="0" cy="0"/>
          <a:chOff x="0" y="0"/>
          <a:chExt cx="0" cy="0"/>
        </a:xfrm>
      </p:grpSpPr>
      <p:sp>
        <p:nvSpPr>
          <p:cNvPr id="6899" name="Shape 689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900" name="Shape 690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03" name="Shape 6903"/>
        <p:cNvGrpSpPr/>
        <p:nvPr/>
      </p:nvGrpSpPr>
      <p:grpSpPr>
        <a:xfrm>
          <a:off x="0" y="0"/>
          <a:ext cx="0" cy="0"/>
          <a:chOff x="0" y="0"/>
          <a:chExt cx="0" cy="0"/>
        </a:xfrm>
      </p:grpSpPr>
      <p:sp>
        <p:nvSpPr>
          <p:cNvPr id="6904" name="Shape 690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905" name="Shape 690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08" name="Shape 6908"/>
        <p:cNvGrpSpPr/>
        <p:nvPr/>
      </p:nvGrpSpPr>
      <p:grpSpPr>
        <a:xfrm>
          <a:off x="0" y="0"/>
          <a:ext cx="0" cy="0"/>
          <a:chOff x="0" y="0"/>
          <a:chExt cx="0" cy="0"/>
        </a:xfrm>
      </p:grpSpPr>
      <p:sp>
        <p:nvSpPr>
          <p:cNvPr id="6909" name="Shape 690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910" name="Shape 691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13" name="Shape 6913"/>
        <p:cNvGrpSpPr/>
        <p:nvPr/>
      </p:nvGrpSpPr>
      <p:grpSpPr>
        <a:xfrm>
          <a:off x="0" y="0"/>
          <a:ext cx="0" cy="0"/>
          <a:chOff x="0" y="0"/>
          <a:chExt cx="0" cy="0"/>
        </a:xfrm>
      </p:grpSpPr>
      <p:sp>
        <p:nvSpPr>
          <p:cNvPr id="6914" name="Shape 691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915" name="Shape 691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18" name="Shape 6918"/>
        <p:cNvGrpSpPr/>
        <p:nvPr/>
      </p:nvGrpSpPr>
      <p:grpSpPr>
        <a:xfrm>
          <a:off x="0" y="0"/>
          <a:ext cx="0" cy="0"/>
          <a:chOff x="0" y="0"/>
          <a:chExt cx="0" cy="0"/>
        </a:xfrm>
      </p:grpSpPr>
      <p:sp>
        <p:nvSpPr>
          <p:cNvPr id="6919" name="Shape 691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920" name="Shape 692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23" name="Shape 6923"/>
        <p:cNvGrpSpPr/>
        <p:nvPr/>
      </p:nvGrpSpPr>
      <p:grpSpPr>
        <a:xfrm>
          <a:off x="0" y="0"/>
          <a:ext cx="0" cy="0"/>
          <a:chOff x="0" y="0"/>
          <a:chExt cx="0" cy="0"/>
        </a:xfrm>
      </p:grpSpPr>
      <p:sp>
        <p:nvSpPr>
          <p:cNvPr id="6924" name="Shape 692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6925" name="Shape 69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41" name="Shape 6941"/>
        <p:cNvGrpSpPr/>
        <p:nvPr/>
      </p:nvGrpSpPr>
      <p:grpSpPr>
        <a:xfrm>
          <a:off x="0" y="0"/>
          <a:ext cx="0" cy="0"/>
          <a:chOff x="0" y="0"/>
          <a:chExt cx="0" cy="0"/>
        </a:xfrm>
      </p:grpSpPr>
      <p:sp>
        <p:nvSpPr>
          <p:cNvPr id="6942" name="Shape 694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943" name="Shape 69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62" name="Shape 6962"/>
        <p:cNvGrpSpPr/>
        <p:nvPr/>
      </p:nvGrpSpPr>
      <p:grpSpPr>
        <a:xfrm>
          <a:off x="0" y="0"/>
          <a:ext cx="0" cy="0"/>
          <a:chOff x="0" y="0"/>
          <a:chExt cx="0" cy="0"/>
        </a:xfrm>
      </p:grpSpPr>
      <p:sp>
        <p:nvSpPr>
          <p:cNvPr id="6963" name="Shape 696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964" name="Shape 696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80" name="Shape 6980"/>
        <p:cNvGrpSpPr/>
        <p:nvPr/>
      </p:nvGrpSpPr>
      <p:grpSpPr>
        <a:xfrm>
          <a:off x="0" y="0"/>
          <a:ext cx="0" cy="0"/>
          <a:chOff x="0" y="0"/>
          <a:chExt cx="0" cy="0"/>
        </a:xfrm>
      </p:grpSpPr>
      <p:sp>
        <p:nvSpPr>
          <p:cNvPr id="6981" name="Shape 698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6982" name="Shape 69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99" name="Shape 6999"/>
        <p:cNvGrpSpPr/>
        <p:nvPr/>
      </p:nvGrpSpPr>
      <p:grpSpPr>
        <a:xfrm>
          <a:off x="0" y="0"/>
          <a:ext cx="0" cy="0"/>
          <a:chOff x="0" y="0"/>
          <a:chExt cx="0" cy="0"/>
        </a:xfrm>
      </p:grpSpPr>
      <p:sp>
        <p:nvSpPr>
          <p:cNvPr id="7000" name="Shape 700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001" name="Shape 700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7" name="Shape 867"/>
        <p:cNvGrpSpPr/>
        <p:nvPr/>
      </p:nvGrpSpPr>
      <p:grpSpPr>
        <a:xfrm>
          <a:off x="0" y="0"/>
          <a:ext cx="0" cy="0"/>
          <a:chOff x="0" y="0"/>
          <a:chExt cx="0" cy="0"/>
        </a:xfrm>
      </p:grpSpPr>
      <p:sp>
        <p:nvSpPr>
          <p:cNvPr id="868" name="Shape 86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69" name="Shape 86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34" name="Shape 7034"/>
        <p:cNvGrpSpPr/>
        <p:nvPr/>
      </p:nvGrpSpPr>
      <p:grpSpPr>
        <a:xfrm>
          <a:off x="0" y="0"/>
          <a:ext cx="0" cy="0"/>
          <a:chOff x="0" y="0"/>
          <a:chExt cx="0" cy="0"/>
        </a:xfrm>
      </p:grpSpPr>
      <p:sp>
        <p:nvSpPr>
          <p:cNvPr id="7035" name="Shape 703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036" name="Shape 70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52" name="Shape 7052"/>
        <p:cNvGrpSpPr/>
        <p:nvPr/>
      </p:nvGrpSpPr>
      <p:grpSpPr>
        <a:xfrm>
          <a:off x="0" y="0"/>
          <a:ext cx="0" cy="0"/>
          <a:chOff x="0" y="0"/>
          <a:chExt cx="0" cy="0"/>
        </a:xfrm>
      </p:grpSpPr>
      <p:sp>
        <p:nvSpPr>
          <p:cNvPr id="7053" name="Shape 705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054" name="Shape 70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69" name="Shape 7069"/>
        <p:cNvGrpSpPr/>
        <p:nvPr/>
      </p:nvGrpSpPr>
      <p:grpSpPr>
        <a:xfrm>
          <a:off x="0" y="0"/>
          <a:ext cx="0" cy="0"/>
          <a:chOff x="0" y="0"/>
          <a:chExt cx="0" cy="0"/>
        </a:xfrm>
      </p:grpSpPr>
      <p:sp>
        <p:nvSpPr>
          <p:cNvPr id="7070" name="Shape 707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071" name="Shape 70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86" name="Shape 7086"/>
        <p:cNvGrpSpPr/>
        <p:nvPr/>
      </p:nvGrpSpPr>
      <p:grpSpPr>
        <a:xfrm>
          <a:off x="0" y="0"/>
          <a:ext cx="0" cy="0"/>
          <a:chOff x="0" y="0"/>
          <a:chExt cx="0" cy="0"/>
        </a:xfrm>
      </p:grpSpPr>
      <p:sp>
        <p:nvSpPr>
          <p:cNvPr id="7087" name="Shape 708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088" name="Shape 70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03" name="Shape 7103"/>
        <p:cNvGrpSpPr/>
        <p:nvPr/>
      </p:nvGrpSpPr>
      <p:grpSpPr>
        <a:xfrm>
          <a:off x="0" y="0"/>
          <a:ext cx="0" cy="0"/>
          <a:chOff x="0" y="0"/>
          <a:chExt cx="0" cy="0"/>
        </a:xfrm>
      </p:grpSpPr>
      <p:sp>
        <p:nvSpPr>
          <p:cNvPr id="7104" name="Shape 710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105" name="Shape 71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20" name="Shape 7120"/>
        <p:cNvGrpSpPr/>
        <p:nvPr/>
      </p:nvGrpSpPr>
      <p:grpSpPr>
        <a:xfrm>
          <a:off x="0" y="0"/>
          <a:ext cx="0" cy="0"/>
          <a:chOff x="0" y="0"/>
          <a:chExt cx="0" cy="0"/>
        </a:xfrm>
      </p:grpSpPr>
      <p:sp>
        <p:nvSpPr>
          <p:cNvPr id="7121" name="Shape 712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122" name="Shape 712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37" name="Shape 7137"/>
        <p:cNvGrpSpPr/>
        <p:nvPr/>
      </p:nvGrpSpPr>
      <p:grpSpPr>
        <a:xfrm>
          <a:off x="0" y="0"/>
          <a:ext cx="0" cy="0"/>
          <a:chOff x="0" y="0"/>
          <a:chExt cx="0" cy="0"/>
        </a:xfrm>
      </p:grpSpPr>
      <p:sp>
        <p:nvSpPr>
          <p:cNvPr id="7138" name="Shape 713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139" name="Shape 713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54" name="Shape 7154"/>
        <p:cNvGrpSpPr/>
        <p:nvPr/>
      </p:nvGrpSpPr>
      <p:grpSpPr>
        <a:xfrm>
          <a:off x="0" y="0"/>
          <a:ext cx="0" cy="0"/>
          <a:chOff x="0" y="0"/>
          <a:chExt cx="0" cy="0"/>
        </a:xfrm>
      </p:grpSpPr>
      <p:sp>
        <p:nvSpPr>
          <p:cNvPr id="7155" name="Shape 715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156" name="Shape 715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71" name="Shape 7171"/>
        <p:cNvGrpSpPr/>
        <p:nvPr/>
      </p:nvGrpSpPr>
      <p:grpSpPr>
        <a:xfrm>
          <a:off x="0" y="0"/>
          <a:ext cx="0" cy="0"/>
          <a:chOff x="0" y="0"/>
          <a:chExt cx="0" cy="0"/>
        </a:xfrm>
      </p:grpSpPr>
      <p:sp>
        <p:nvSpPr>
          <p:cNvPr id="7172" name="Shape 717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173" name="Shape 717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76" name="Shape 7176"/>
        <p:cNvGrpSpPr/>
        <p:nvPr/>
      </p:nvGrpSpPr>
      <p:grpSpPr>
        <a:xfrm>
          <a:off x="0" y="0"/>
          <a:ext cx="0" cy="0"/>
          <a:chOff x="0" y="0"/>
          <a:chExt cx="0" cy="0"/>
        </a:xfrm>
      </p:grpSpPr>
      <p:sp>
        <p:nvSpPr>
          <p:cNvPr id="7177" name="Shape 717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178" name="Shape 717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2" name="Shape 872"/>
        <p:cNvGrpSpPr/>
        <p:nvPr/>
      </p:nvGrpSpPr>
      <p:grpSpPr>
        <a:xfrm>
          <a:off x="0" y="0"/>
          <a:ext cx="0" cy="0"/>
          <a:chOff x="0" y="0"/>
          <a:chExt cx="0" cy="0"/>
        </a:xfrm>
      </p:grpSpPr>
      <p:sp>
        <p:nvSpPr>
          <p:cNvPr id="873" name="Shape 87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74" name="Shape 87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81" name="Shape 7181"/>
        <p:cNvGrpSpPr/>
        <p:nvPr/>
      </p:nvGrpSpPr>
      <p:grpSpPr>
        <a:xfrm>
          <a:off x="0" y="0"/>
          <a:ext cx="0" cy="0"/>
          <a:chOff x="0" y="0"/>
          <a:chExt cx="0" cy="0"/>
        </a:xfrm>
      </p:grpSpPr>
      <p:sp>
        <p:nvSpPr>
          <p:cNvPr id="7182" name="Shape 718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183" name="Shape 718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86" name="Shape 7186"/>
        <p:cNvGrpSpPr/>
        <p:nvPr/>
      </p:nvGrpSpPr>
      <p:grpSpPr>
        <a:xfrm>
          <a:off x="0" y="0"/>
          <a:ext cx="0" cy="0"/>
          <a:chOff x="0" y="0"/>
          <a:chExt cx="0" cy="0"/>
        </a:xfrm>
      </p:grpSpPr>
      <p:sp>
        <p:nvSpPr>
          <p:cNvPr id="7187" name="Shape 718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188" name="Shape 718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91" name="Shape 7191"/>
        <p:cNvGrpSpPr/>
        <p:nvPr/>
      </p:nvGrpSpPr>
      <p:grpSpPr>
        <a:xfrm>
          <a:off x="0" y="0"/>
          <a:ext cx="0" cy="0"/>
          <a:chOff x="0" y="0"/>
          <a:chExt cx="0" cy="0"/>
        </a:xfrm>
      </p:grpSpPr>
      <p:sp>
        <p:nvSpPr>
          <p:cNvPr id="7192" name="Shape 719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193" name="Shape 719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96" name="Shape 7196"/>
        <p:cNvGrpSpPr/>
        <p:nvPr/>
      </p:nvGrpSpPr>
      <p:grpSpPr>
        <a:xfrm>
          <a:off x="0" y="0"/>
          <a:ext cx="0" cy="0"/>
          <a:chOff x="0" y="0"/>
          <a:chExt cx="0" cy="0"/>
        </a:xfrm>
      </p:grpSpPr>
      <p:sp>
        <p:nvSpPr>
          <p:cNvPr id="7197" name="Shape 719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198" name="Shape 719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01" name="Shape 7201"/>
        <p:cNvGrpSpPr/>
        <p:nvPr/>
      </p:nvGrpSpPr>
      <p:grpSpPr>
        <a:xfrm>
          <a:off x="0" y="0"/>
          <a:ext cx="0" cy="0"/>
          <a:chOff x="0" y="0"/>
          <a:chExt cx="0" cy="0"/>
        </a:xfrm>
      </p:grpSpPr>
      <p:sp>
        <p:nvSpPr>
          <p:cNvPr id="7202" name="Shape 720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203" name="Shape 720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06" name="Shape 7206"/>
        <p:cNvGrpSpPr/>
        <p:nvPr/>
      </p:nvGrpSpPr>
      <p:grpSpPr>
        <a:xfrm>
          <a:off x="0" y="0"/>
          <a:ext cx="0" cy="0"/>
          <a:chOff x="0" y="0"/>
          <a:chExt cx="0" cy="0"/>
        </a:xfrm>
      </p:grpSpPr>
      <p:sp>
        <p:nvSpPr>
          <p:cNvPr id="7207" name="Shape 720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208" name="Shape 720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11" name="Shape 7211"/>
        <p:cNvGrpSpPr/>
        <p:nvPr/>
      </p:nvGrpSpPr>
      <p:grpSpPr>
        <a:xfrm>
          <a:off x="0" y="0"/>
          <a:ext cx="0" cy="0"/>
          <a:chOff x="0" y="0"/>
          <a:chExt cx="0" cy="0"/>
        </a:xfrm>
      </p:grpSpPr>
      <p:sp>
        <p:nvSpPr>
          <p:cNvPr id="7212" name="Shape 721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213" name="Shape 721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16" name="Shape 7216"/>
        <p:cNvGrpSpPr/>
        <p:nvPr/>
      </p:nvGrpSpPr>
      <p:grpSpPr>
        <a:xfrm>
          <a:off x="0" y="0"/>
          <a:ext cx="0" cy="0"/>
          <a:chOff x="0" y="0"/>
          <a:chExt cx="0" cy="0"/>
        </a:xfrm>
      </p:grpSpPr>
      <p:sp>
        <p:nvSpPr>
          <p:cNvPr id="7217" name="Shape 721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218" name="Shape 721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21" name="Shape 7221"/>
        <p:cNvGrpSpPr/>
        <p:nvPr/>
      </p:nvGrpSpPr>
      <p:grpSpPr>
        <a:xfrm>
          <a:off x="0" y="0"/>
          <a:ext cx="0" cy="0"/>
          <a:chOff x="0" y="0"/>
          <a:chExt cx="0" cy="0"/>
        </a:xfrm>
      </p:grpSpPr>
      <p:sp>
        <p:nvSpPr>
          <p:cNvPr id="7222" name="Shape 722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223" name="Shape 722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26" name="Shape 7226"/>
        <p:cNvGrpSpPr/>
        <p:nvPr/>
      </p:nvGrpSpPr>
      <p:grpSpPr>
        <a:xfrm>
          <a:off x="0" y="0"/>
          <a:ext cx="0" cy="0"/>
          <a:chOff x="0" y="0"/>
          <a:chExt cx="0" cy="0"/>
        </a:xfrm>
      </p:grpSpPr>
      <p:sp>
        <p:nvSpPr>
          <p:cNvPr id="7227" name="Shape 722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228" name="Shape 722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7" name="Shape 877"/>
        <p:cNvGrpSpPr/>
        <p:nvPr/>
      </p:nvGrpSpPr>
      <p:grpSpPr>
        <a:xfrm>
          <a:off x="0" y="0"/>
          <a:ext cx="0" cy="0"/>
          <a:chOff x="0" y="0"/>
          <a:chExt cx="0" cy="0"/>
        </a:xfrm>
      </p:grpSpPr>
      <p:sp>
        <p:nvSpPr>
          <p:cNvPr id="878" name="Shape 87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79" name="Shape 87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31" name="Shape 7231"/>
        <p:cNvGrpSpPr/>
        <p:nvPr/>
      </p:nvGrpSpPr>
      <p:grpSpPr>
        <a:xfrm>
          <a:off x="0" y="0"/>
          <a:ext cx="0" cy="0"/>
          <a:chOff x="0" y="0"/>
          <a:chExt cx="0" cy="0"/>
        </a:xfrm>
      </p:grpSpPr>
      <p:sp>
        <p:nvSpPr>
          <p:cNvPr id="7232" name="Shape 723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233" name="Shape 723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36" name="Shape 7236"/>
        <p:cNvGrpSpPr/>
        <p:nvPr/>
      </p:nvGrpSpPr>
      <p:grpSpPr>
        <a:xfrm>
          <a:off x="0" y="0"/>
          <a:ext cx="0" cy="0"/>
          <a:chOff x="0" y="0"/>
          <a:chExt cx="0" cy="0"/>
        </a:xfrm>
      </p:grpSpPr>
      <p:sp>
        <p:nvSpPr>
          <p:cNvPr id="7237" name="Shape 7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38" name="Shape 72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41" name="Shape 7241"/>
        <p:cNvGrpSpPr/>
        <p:nvPr/>
      </p:nvGrpSpPr>
      <p:grpSpPr>
        <a:xfrm>
          <a:off x="0" y="0"/>
          <a:ext cx="0" cy="0"/>
          <a:chOff x="0" y="0"/>
          <a:chExt cx="0" cy="0"/>
        </a:xfrm>
      </p:grpSpPr>
      <p:sp>
        <p:nvSpPr>
          <p:cNvPr id="7242" name="Shape 7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43" name="Shape 72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46" name="Shape 7246"/>
        <p:cNvGrpSpPr/>
        <p:nvPr/>
      </p:nvGrpSpPr>
      <p:grpSpPr>
        <a:xfrm>
          <a:off x="0" y="0"/>
          <a:ext cx="0" cy="0"/>
          <a:chOff x="0" y="0"/>
          <a:chExt cx="0" cy="0"/>
        </a:xfrm>
      </p:grpSpPr>
      <p:sp>
        <p:nvSpPr>
          <p:cNvPr id="7247" name="Shape 724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248" name="Shape 724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51" name="Shape 7251"/>
        <p:cNvGrpSpPr/>
        <p:nvPr/>
      </p:nvGrpSpPr>
      <p:grpSpPr>
        <a:xfrm>
          <a:off x="0" y="0"/>
          <a:ext cx="0" cy="0"/>
          <a:chOff x="0" y="0"/>
          <a:chExt cx="0" cy="0"/>
        </a:xfrm>
      </p:grpSpPr>
      <p:sp>
        <p:nvSpPr>
          <p:cNvPr id="7252" name="Shape 725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253" name="Shape 725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56" name="Shape 7256"/>
        <p:cNvGrpSpPr/>
        <p:nvPr/>
      </p:nvGrpSpPr>
      <p:grpSpPr>
        <a:xfrm>
          <a:off x="0" y="0"/>
          <a:ext cx="0" cy="0"/>
          <a:chOff x="0" y="0"/>
          <a:chExt cx="0" cy="0"/>
        </a:xfrm>
      </p:grpSpPr>
      <p:sp>
        <p:nvSpPr>
          <p:cNvPr id="7257" name="Shape 725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258" name="Shape 725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61" name="Shape 7261"/>
        <p:cNvGrpSpPr/>
        <p:nvPr/>
      </p:nvGrpSpPr>
      <p:grpSpPr>
        <a:xfrm>
          <a:off x="0" y="0"/>
          <a:ext cx="0" cy="0"/>
          <a:chOff x="0" y="0"/>
          <a:chExt cx="0" cy="0"/>
        </a:xfrm>
      </p:grpSpPr>
      <p:sp>
        <p:nvSpPr>
          <p:cNvPr id="7262" name="Shape 726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263" name="Shape 726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66" name="Shape 7266"/>
        <p:cNvGrpSpPr/>
        <p:nvPr/>
      </p:nvGrpSpPr>
      <p:grpSpPr>
        <a:xfrm>
          <a:off x="0" y="0"/>
          <a:ext cx="0" cy="0"/>
          <a:chOff x="0" y="0"/>
          <a:chExt cx="0" cy="0"/>
        </a:xfrm>
      </p:grpSpPr>
      <p:sp>
        <p:nvSpPr>
          <p:cNvPr id="7267" name="Shape 726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268" name="Shape 726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71" name="Shape 7271"/>
        <p:cNvGrpSpPr/>
        <p:nvPr/>
      </p:nvGrpSpPr>
      <p:grpSpPr>
        <a:xfrm>
          <a:off x="0" y="0"/>
          <a:ext cx="0" cy="0"/>
          <a:chOff x="0" y="0"/>
          <a:chExt cx="0" cy="0"/>
        </a:xfrm>
      </p:grpSpPr>
      <p:sp>
        <p:nvSpPr>
          <p:cNvPr id="7272" name="Shape 727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273" name="Shape 727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76" name="Shape 7276"/>
        <p:cNvGrpSpPr/>
        <p:nvPr/>
      </p:nvGrpSpPr>
      <p:grpSpPr>
        <a:xfrm>
          <a:off x="0" y="0"/>
          <a:ext cx="0" cy="0"/>
          <a:chOff x="0" y="0"/>
          <a:chExt cx="0" cy="0"/>
        </a:xfrm>
      </p:grpSpPr>
      <p:sp>
        <p:nvSpPr>
          <p:cNvPr id="7277" name="Shape 727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278" name="Shape 72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2" name="Shape 882"/>
        <p:cNvGrpSpPr/>
        <p:nvPr/>
      </p:nvGrpSpPr>
      <p:grpSpPr>
        <a:xfrm>
          <a:off x="0" y="0"/>
          <a:ext cx="0" cy="0"/>
          <a:chOff x="0" y="0"/>
          <a:chExt cx="0" cy="0"/>
        </a:xfrm>
      </p:grpSpPr>
      <p:sp>
        <p:nvSpPr>
          <p:cNvPr id="883" name="Shape 8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4" name="Shape 8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94" name="Shape 7294"/>
        <p:cNvGrpSpPr/>
        <p:nvPr/>
      </p:nvGrpSpPr>
      <p:grpSpPr>
        <a:xfrm>
          <a:off x="0" y="0"/>
          <a:ext cx="0" cy="0"/>
          <a:chOff x="0" y="0"/>
          <a:chExt cx="0" cy="0"/>
        </a:xfrm>
      </p:grpSpPr>
      <p:sp>
        <p:nvSpPr>
          <p:cNvPr id="7295" name="Shape 729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296" name="Shape 72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15" name="Shape 7315"/>
        <p:cNvGrpSpPr/>
        <p:nvPr/>
      </p:nvGrpSpPr>
      <p:grpSpPr>
        <a:xfrm>
          <a:off x="0" y="0"/>
          <a:ext cx="0" cy="0"/>
          <a:chOff x="0" y="0"/>
          <a:chExt cx="0" cy="0"/>
        </a:xfrm>
      </p:grpSpPr>
      <p:sp>
        <p:nvSpPr>
          <p:cNvPr id="7316" name="Shape 731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317" name="Shape 73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33" name="Shape 7333"/>
        <p:cNvGrpSpPr/>
        <p:nvPr/>
      </p:nvGrpSpPr>
      <p:grpSpPr>
        <a:xfrm>
          <a:off x="0" y="0"/>
          <a:ext cx="0" cy="0"/>
          <a:chOff x="0" y="0"/>
          <a:chExt cx="0" cy="0"/>
        </a:xfrm>
      </p:grpSpPr>
      <p:sp>
        <p:nvSpPr>
          <p:cNvPr id="7334" name="Shape 733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335" name="Shape 73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52" name="Shape 7352"/>
        <p:cNvGrpSpPr/>
        <p:nvPr/>
      </p:nvGrpSpPr>
      <p:grpSpPr>
        <a:xfrm>
          <a:off x="0" y="0"/>
          <a:ext cx="0" cy="0"/>
          <a:chOff x="0" y="0"/>
          <a:chExt cx="0" cy="0"/>
        </a:xfrm>
      </p:grpSpPr>
      <p:sp>
        <p:nvSpPr>
          <p:cNvPr id="7353" name="Shape 735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354" name="Shape 73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87" name="Shape 7387"/>
        <p:cNvGrpSpPr/>
        <p:nvPr/>
      </p:nvGrpSpPr>
      <p:grpSpPr>
        <a:xfrm>
          <a:off x="0" y="0"/>
          <a:ext cx="0" cy="0"/>
          <a:chOff x="0" y="0"/>
          <a:chExt cx="0" cy="0"/>
        </a:xfrm>
      </p:grpSpPr>
      <p:sp>
        <p:nvSpPr>
          <p:cNvPr id="7388" name="Shape 738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389" name="Shape 73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05" name="Shape 7405"/>
        <p:cNvGrpSpPr/>
        <p:nvPr/>
      </p:nvGrpSpPr>
      <p:grpSpPr>
        <a:xfrm>
          <a:off x="0" y="0"/>
          <a:ext cx="0" cy="0"/>
          <a:chOff x="0" y="0"/>
          <a:chExt cx="0" cy="0"/>
        </a:xfrm>
      </p:grpSpPr>
      <p:sp>
        <p:nvSpPr>
          <p:cNvPr id="7406" name="Shape 740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407" name="Shape 74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22" name="Shape 7422"/>
        <p:cNvGrpSpPr/>
        <p:nvPr/>
      </p:nvGrpSpPr>
      <p:grpSpPr>
        <a:xfrm>
          <a:off x="0" y="0"/>
          <a:ext cx="0" cy="0"/>
          <a:chOff x="0" y="0"/>
          <a:chExt cx="0" cy="0"/>
        </a:xfrm>
      </p:grpSpPr>
      <p:sp>
        <p:nvSpPr>
          <p:cNvPr id="7423" name="Shape 742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424" name="Shape 74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39" name="Shape 7439"/>
        <p:cNvGrpSpPr/>
        <p:nvPr/>
      </p:nvGrpSpPr>
      <p:grpSpPr>
        <a:xfrm>
          <a:off x="0" y="0"/>
          <a:ext cx="0" cy="0"/>
          <a:chOff x="0" y="0"/>
          <a:chExt cx="0" cy="0"/>
        </a:xfrm>
      </p:grpSpPr>
      <p:sp>
        <p:nvSpPr>
          <p:cNvPr id="7440" name="Shape 744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441" name="Shape 74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56" name="Shape 7456"/>
        <p:cNvGrpSpPr/>
        <p:nvPr/>
      </p:nvGrpSpPr>
      <p:grpSpPr>
        <a:xfrm>
          <a:off x="0" y="0"/>
          <a:ext cx="0" cy="0"/>
          <a:chOff x="0" y="0"/>
          <a:chExt cx="0" cy="0"/>
        </a:xfrm>
      </p:grpSpPr>
      <p:sp>
        <p:nvSpPr>
          <p:cNvPr id="7457" name="Shape 745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458" name="Shape 74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73" name="Shape 7473"/>
        <p:cNvGrpSpPr/>
        <p:nvPr/>
      </p:nvGrpSpPr>
      <p:grpSpPr>
        <a:xfrm>
          <a:off x="0" y="0"/>
          <a:ext cx="0" cy="0"/>
          <a:chOff x="0" y="0"/>
          <a:chExt cx="0" cy="0"/>
        </a:xfrm>
      </p:grpSpPr>
      <p:sp>
        <p:nvSpPr>
          <p:cNvPr id="7474" name="Shape 747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475" name="Shape 747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08" name="Shape 20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7" name="Shape 887"/>
        <p:cNvGrpSpPr/>
        <p:nvPr/>
      </p:nvGrpSpPr>
      <p:grpSpPr>
        <a:xfrm>
          <a:off x="0" y="0"/>
          <a:ext cx="0" cy="0"/>
          <a:chOff x="0" y="0"/>
          <a:chExt cx="0" cy="0"/>
        </a:xfrm>
      </p:grpSpPr>
      <p:sp>
        <p:nvSpPr>
          <p:cNvPr id="888" name="Shape 8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9" name="Shape 8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90" name="Shape 7490"/>
        <p:cNvGrpSpPr/>
        <p:nvPr/>
      </p:nvGrpSpPr>
      <p:grpSpPr>
        <a:xfrm>
          <a:off x="0" y="0"/>
          <a:ext cx="0" cy="0"/>
          <a:chOff x="0" y="0"/>
          <a:chExt cx="0" cy="0"/>
        </a:xfrm>
      </p:grpSpPr>
      <p:sp>
        <p:nvSpPr>
          <p:cNvPr id="7491" name="Shape 749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492" name="Shape 749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07" name="Shape 7507"/>
        <p:cNvGrpSpPr/>
        <p:nvPr/>
      </p:nvGrpSpPr>
      <p:grpSpPr>
        <a:xfrm>
          <a:off x="0" y="0"/>
          <a:ext cx="0" cy="0"/>
          <a:chOff x="0" y="0"/>
          <a:chExt cx="0" cy="0"/>
        </a:xfrm>
      </p:grpSpPr>
      <p:sp>
        <p:nvSpPr>
          <p:cNvPr id="7508" name="Shape 750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509" name="Shape 750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24" name="Shape 7524"/>
        <p:cNvGrpSpPr/>
        <p:nvPr/>
      </p:nvGrpSpPr>
      <p:grpSpPr>
        <a:xfrm>
          <a:off x="0" y="0"/>
          <a:ext cx="0" cy="0"/>
          <a:chOff x="0" y="0"/>
          <a:chExt cx="0" cy="0"/>
        </a:xfrm>
      </p:grpSpPr>
      <p:sp>
        <p:nvSpPr>
          <p:cNvPr id="7525" name="Shape 752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526" name="Shape 752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29" name="Shape 7529"/>
        <p:cNvGrpSpPr/>
        <p:nvPr/>
      </p:nvGrpSpPr>
      <p:grpSpPr>
        <a:xfrm>
          <a:off x="0" y="0"/>
          <a:ext cx="0" cy="0"/>
          <a:chOff x="0" y="0"/>
          <a:chExt cx="0" cy="0"/>
        </a:xfrm>
      </p:grpSpPr>
      <p:sp>
        <p:nvSpPr>
          <p:cNvPr id="7530" name="Shape 753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531" name="Shape 753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34" name="Shape 7534"/>
        <p:cNvGrpSpPr/>
        <p:nvPr/>
      </p:nvGrpSpPr>
      <p:grpSpPr>
        <a:xfrm>
          <a:off x="0" y="0"/>
          <a:ext cx="0" cy="0"/>
          <a:chOff x="0" y="0"/>
          <a:chExt cx="0" cy="0"/>
        </a:xfrm>
      </p:grpSpPr>
      <p:sp>
        <p:nvSpPr>
          <p:cNvPr id="7535" name="Shape 753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536" name="Shape 753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39" name="Shape 7539"/>
        <p:cNvGrpSpPr/>
        <p:nvPr/>
      </p:nvGrpSpPr>
      <p:grpSpPr>
        <a:xfrm>
          <a:off x="0" y="0"/>
          <a:ext cx="0" cy="0"/>
          <a:chOff x="0" y="0"/>
          <a:chExt cx="0" cy="0"/>
        </a:xfrm>
      </p:grpSpPr>
      <p:sp>
        <p:nvSpPr>
          <p:cNvPr id="7540" name="Shape 754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541" name="Shape 754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44" name="Shape 7544"/>
        <p:cNvGrpSpPr/>
        <p:nvPr/>
      </p:nvGrpSpPr>
      <p:grpSpPr>
        <a:xfrm>
          <a:off x="0" y="0"/>
          <a:ext cx="0" cy="0"/>
          <a:chOff x="0" y="0"/>
          <a:chExt cx="0" cy="0"/>
        </a:xfrm>
      </p:grpSpPr>
      <p:sp>
        <p:nvSpPr>
          <p:cNvPr id="7545" name="Shape 754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546" name="Shape 754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49" name="Shape 7549"/>
        <p:cNvGrpSpPr/>
        <p:nvPr/>
      </p:nvGrpSpPr>
      <p:grpSpPr>
        <a:xfrm>
          <a:off x="0" y="0"/>
          <a:ext cx="0" cy="0"/>
          <a:chOff x="0" y="0"/>
          <a:chExt cx="0" cy="0"/>
        </a:xfrm>
      </p:grpSpPr>
      <p:sp>
        <p:nvSpPr>
          <p:cNvPr id="7550" name="Shape 755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551" name="Shape 755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54" name="Shape 7554"/>
        <p:cNvGrpSpPr/>
        <p:nvPr/>
      </p:nvGrpSpPr>
      <p:grpSpPr>
        <a:xfrm>
          <a:off x="0" y="0"/>
          <a:ext cx="0" cy="0"/>
          <a:chOff x="0" y="0"/>
          <a:chExt cx="0" cy="0"/>
        </a:xfrm>
      </p:grpSpPr>
      <p:sp>
        <p:nvSpPr>
          <p:cNvPr id="7555" name="Shape 755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556" name="Shape 755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59" name="Shape 7559"/>
        <p:cNvGrpSpPr/>
        <p:nvPr/>
      </p:nvGrpSpPr>
      <p:grpSpPr>
        <a:xfrm>
          <a:off x="0" y="0"/>
          <a:ext cx="0" cy="0"/>
          <a:chOff x="0" y="0"/>
          <a:chExt cx="0" cy="0"/>
        </a:xfrm>
      </p:grpSpPr>
      <p:sp>
        <p:nvSpPr>
          <p:cNvPr id="7560" name="Shape 756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561" name="Shape 756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2" name="Shape 892"/>
        <p:cNvGrpSpPr/>
        <p:nvPr/>
      </p:nvGrpSpPr>
      <p:grpSpPr>
        <a:xfrm>
          <a:off x="0" y="0"/>
          <a:ext cx="0" cy="0"/>
          <a:chOff x="0" y="0"/>
          <a:chExt cx="0" cy="0"/>
        </a:xfrm>
      </p:grpSpPr>
      <p:sp>
        <p:nvSpPr>
          <p:cNvPr id="893" name="Shape 89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94" name="Shape 89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64" name="Shape 7564"/>
        <p:cNvGrpSpPr/>
        <p:nvPr/>
      </p:nvGrpSpPr>
      <p:grpSpPr>
        <a:xfrm>
          <a:off x="0" y="0"/>
          <a:ext cx="0" cy="0"/>
          <a:chOff x="0" y="0"/>
          <a:chExt cx="0" cy="0"/>
        </a:xfrm>
      </p:grpSpPr>
      <p:sp>
        <p:nvSpPr>
          <p:cNvPr id="7565" name="Shape 756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566" name="Shape 756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69" name="Shape 7569"/>
        <p:cNvGrpSpPr/>
        <p:nvPr/>
      </p:nvGrpSpPr>
      <p:grpSpPr>
        <a:xfrm>
          <a:off x="0" y="0"/>
          <a:ext cx="0" cy="0"/>
          <a:chOff x="0" y="0"/>
          <a:chExt cx="0" cy="0"/>
        </a:xfrm>
      </p:grpSpPr>
      <p:sp>
        <p:nvSpPr>
          <p:cNvPr id="7570" name="Shape 757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571" name="Shape 757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74" name="Shape 7574"/>
        <p:cNvGrpSpPr/>
        <p:nvPr/>
      </p:nvGrpSpPr>
      <p:grpSpPr>
        <a:xfrm>
          <a:off x="0" y="0"/>
          <a:ext cx="0" cy="0"/>
          <a:chOff x="0" y="0"/>
          <a:chExt cx="0" cy="0"/>
        </a:xfrm>
      </p:grpSpPr>
      <p:sp>
        <p:nvSpPr>
          <p:cNvPr id="7575" name="Shape 757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576" name="Shape 757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79" name="Shape 7579"/>
        <p:cNvGrpSpPr/>
        <p:nvPr/>
      </p:nvGrpSpPr>
      <p:grpSpPr>
        <a:xfrm>
          <a:off x="0" y="0"/>
          <a:ext cx="0" cy="0"/>
          <a:chOff x="0" y="0"/>
          <a:chExt cx="0" cy="0"/>
        </a:xfrm>
      </p:grpSpPr>
      <p:sp>
        <p:nvSpPr>
          <p:cNvPr id="7580" name="Shape 758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581" name="Shape 758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84" name="Shape 7584"/>
        <p:cNvGrpSpPr/>
        <p:nvPr/>
      </p:nvGrpSpPr>
      <p:grpSpPr>
        <a:xfrm>
          <a:off x="0" y="0"/>
          <a:ext cx="0" cy="0"/>
          <a:chOff x="0" y="0"/>
          <a:chExt cx="0" cy="0"/>
        </a:xfrm>
      </p:grpSpPr>
      <p:sp>
        <p:nvSpPr>
          <p:cNvPr id="7585" name="Shape 758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586" name="Shape 758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89" name="Shape 7589"/>
        <p:cNvGrpSpPr/>
        <p:nvPr/>
      </p:nvGrpSpPr>
      <p:grpSpPr>
        <a:xfrm>
          <a:off x="0" y="0"/>
          <a:ext cx="0" cy="0"/>
          <a:chOff x="0" y="0"/>
          <a:chExt cx="0" cy="0"/>
        </a:xfrm>
      </p:grpSpPr>
      <p:sp>
        <p:nvSpPr>
          <p:cNvPr id="7590" name="Shape 75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91" name="Shape 75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94" name="Shape 7594"/>
        <p:cNvGrpSpPr/>
        <p:nvPr/>
      </p:nvGrpSpPr>
      <p:grpSpPr>
        <a:xfrm>
          <a:off x="0" y="0"/>
          <a:ext cx="0" cy="0"/>
          <a:chOff x="0" y="0"/>
          <a:chExt cx="0" cy="0"/>
        </a:xfrm>
      </p:grpSpPr>
      <p:sp>
        <p:nvSpPr>
          <p:cNvPr id="7595" name="Shape 75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96" name="Shape 75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99" name="Shape 7599"/>
        <p:cNvGrpSpPr/>
        <p:nvPr/>
      </p:nvGrpSpPr>
      <p:grpSpPr>
        <a:xfrm>
          <a:off x="0" y="0"/>
          <a:ext cx="0" cy="0"/>
          <a:chOff x="0" y="0"/>
          <a:chExt cx="0" cy="0"/>
        </a:xfrm>
      </p:grpSpPr>
      <p:sp>
        <p:nvSpPr>
          <p:cNvPr id="7600" name="Shape 760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601" name="Shape 760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04" name="Shape 7604"/>
        <p:cNvGrpSpPr/>
        <p:nvPr/>
      </p:nvGrpSpPr>
      <p:grpSpPr>
        <a:xfrm>
          <a:off x="0" y="0"/>
          <a:ext cx="0" cy="0"/>
          <a:chOff x="0" y="0"/>
          <a:chExt cx="0" cy="0"/>
        </a:xfrm>
      </p:grpSpPr>
      <p:sp>
        <p:nvSpPr>
          <p:cNvPr id="7605" name="Shape 760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606" name="Shape 760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09" name="Shape 7609"/>
        <p:cNvGrpSpPr/>
        <p:nvPr/>
      </p:nvGrpSpPr>
      <p:grpSpPr>
        <a:xfrm>
          <a:off x="0" y="0"/>
          <a:ext cx="0" cy="0"/>
          <a:chOff x="0" y="0"/>
          <a:chExt cx="0" cy="0"/>
        </a:xfrm>
      </p:grpSpPr>
      <p:sp>
        <p:nvSpPr>
          <p:cNvPr id="7610" name="Shape 761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611" name="Shape 761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7" name="Shape 897"/>
        <p:cNvGrpSpPr/>
        <p:nvPr/>
      </p:nvGrpSpPr>
      <p:grpSpPr>
        <a:xfrm>
          <a:off x="0" y="0"/>
          <a:ext cx="0" cy="0"/>
          <a:chOff x="0" y="0"/>
          <a:chExt cx="0" cy="0"/>
        </a:xfrm>
      </p:grpSpPr>
      <p:sp>
        <p:nvSpPr>
          <p:cNvPr id="898" name="Shape 89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99" name="Shape 89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14" name="Shape 7614"/>
        <p:cNvGrpSpPr/>
        <p:nvPr/>
      </p:nvGrpSpPr>
      <p:grpSpPr>
        <a:xfrm>
          <a:off x="0" y="0"/>
          <a:ext cx="0" cy="0"/>
          <a:chOff x="0" y="0"/>
          <a:chExt cx="0" cy="0"/>
        </a:xfrm>
      </p:grpSpPr>
      <p:sp>
        <p:nvSpPr>
          <p:cNvPr id="7615" name="Shape 761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616" name="Shape 761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19" name="Shape 7619"/>
        <p:cNvGrpSpPr/>
        <p:nvPr/>
      </p:nvGrpSpPr>
      <p:grpSpPr>
        <a:xfrm>
          <a:off x="0" y="0"/>
          <a:ext cx="0" cy="0"/>
          <a:chOff x="0" y="0"/>
          <a:chExt cx="0" cy="0"/>
        </a:xfrm>
      </p:grpSpPr>
      <p:sp>
        <p:nvSpPr>
          <p:cNvPr id="7620" name="Shape 762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621" name="Shape 762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24" name="Shape 7624"/>
        <p:cNvGrpSpPr/>
        <p:nvPr/>
      </p:nvGrpSpPr>
      <p:grpSpPr>
        <a:xfrm>
          <a:off x="0" y="0"/>
          <a:ext cx="0" cy="0"/>
          <a:chOff x="0" y="0"/>
          <a:chExt cx="0" cy="0"/>
        </a:xfrm>
      </p:grpSpPr>
      <p:sp>
        <p:nvSpPr>
          <p:cNvPr id="7625" name="Shape 762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626" name="Shape 762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29" name="Shape 7629"/>
        <p:cNvGrpSpPr/>
        <p:nvPr/>
      </p:nvGrpSpPr>
      <p:grpSpPr>
        <a:xfrm>
          <a:off x="0" y="0"/>
          <a:ext cx="0" cy="0"/>
          <a:chOff x="0" y="0"/>
          <a:chExt cx="0" cy="0"/>
        </a:xfrm>
      </p:grpSpPr>
      <p:sp>
        <p:nvSpPr>
          <p:cNvPr id="7630" name="Shape 763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631" name="Shape 76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47" name="Shape 7647"/>
        <p:cNvGrpSpPr/>
        <p:nvPr/>
      </p:nvGrpSpPr>
      <p:grpSpPr>
        <a:xfrm>
          <a:off x="0" y="0"/>
          <a:ext cx="0" cy="0"/>
          <a:chOff x="0" y="0"/>
          <a:chExt cx="0" cy="0"/>
        </a:xfrm>
      </p:grpSpPr>
      <p:sp>
        <p:nvSpPr>
          <p:cNvPr id="7648" name="Shape 764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649" name="Shape 76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68" name="Shape 7668"/>
        <p:cNvGrpSpPr/>
        <p:nvPr/>
      </p:nvGrpSpPr>
      <p:grpSpPr>
        <a:xfrm>
          <a:off x="0" y="0"/>
          <a:ext cx="0" cy="0"/>
          <a:chOff x="0" y="0"/>
          <a:chExt cx="0" cy="0"/>
        </a:xfrm>
      </p:grpSpPr>
      <p:sp>
        <p:nvSpPr>
          <p:cNvPr id="7669" name="Shape 766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670" name="Shape 76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86" name="Shape 7686"/>
        <p:cNvGrpSpPr/>
        <p:nvPr/>
      </p:nvGrpSpPr>
      <p:grpSpPr>
        <a:xfrm>
          <a:off x="0" y="0"/>
          <a:ext cx="0" cy="0"/>
          <a:chOff x="0" y="0"/>
          <a:chExt cx="0" cy="0"/>
        </a:xfrm>
      </p:grpSpPr>
      <p:sp>
        <p:nvSpPr>
          <p:cNvPr id="7687" name="Shape 768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688" name="Shape 76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05" name="Shape 7705"/>
        <p:cNvGrpSpPr/>
        <p:nvPr/>
      </p:nvGrpSpPr>
      <p:grpSpPr>
        <a:xfrm>
          <a:off x="0" y="0"/>
          <a:ext cx="0" cy="0"/>
          <a:chOff x="0" y="0"/>
          <a:chExt cx="0" cy="0"/>
        </a:xfrm>
      </p:grpSpPr>
      <p:sp>
        <p:nvSpPr>
          <p:cNvPr id="7706" name="Shape 770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707" name="Shape 77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40" name="Shape 7740"/>
        <p:cNvGrpSpPr/>
        <p:nvPr/>
      </p:nvGrpSpPr>
      <p:grpSpPr>
        <a:xfrm>
          <a:off x="0" y="0"/>
          <a:ext cx="0" cy="0"/>
          <a:chOff x="0" y="0"/>
          <a:chExt cx="0" cy="0"/>
        </a:xfrm>
      </p:grpSpPr>
      <p:sp>
        <p:nvSpPr>
          <p:cNvPr id="7741" name="Shape 774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742" name="Shape 77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58" name="Shape 7758"/>
        <p:cNvGrpSpPr/>
        <p:nvPr/>
      </p:nvGrpSpPr>
      <p:grpSpPr>
        <a:xfrm>
          <a:off x="0" y="0"/>
          <a:ext cx="0" cy="0"/>
          <a:chOff x="0" y="0"/>
          <a:chExt cx="0" cy="0"/>
        </a:xfrm>
      </p:grpSpPr>
      <p:sp>
        <p:nvSpPr>
          <p:cNvPr id="7759" name="Shape 775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760" name="Shape 77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2" name="Shape 902"/>
        <p:cNvGrpSpPr/>
        <p:nvPr/>
      </p:nvGrpSpPr>
      <p:grpSpPr>
        <a:xfrm>
          <a:off x="0" y="0"/>
          <a:ext cx="0" cy="0"/>
          <a:chOff x="0" y="0"/>
          <a:chExt cx="0" cy="0"/>
        </a:xfrm>
      </p:grpSpPr>
      <p:sp>
        <p:nvSpPr>
          <p:cNvPr id="903" name="Shape 90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04" name="Shape 90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75" name="Shape 7775"/>
        <p:cNvGrpSpPr/>
        <p:nvPr/>
      </p:nvGrpSpPr>
      <p:grpSpPr>
        <a:xfrm>
          <a:off x="0" y="0"/>
          <a:ext cx="0" cy="0"/>
          <a:chOff x="0" y="0"/>
          <a:chExt cx="0" cy="0"/>
        </a:xfrm>
      </p:grpSpPr>
      <p:sp>
        <p:nvSpPr>
          <p:cNvPr id="7776" name="Shape 777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777" name="Shape 777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92" name="Shape 7792"/>
        <p:cNvGrpSpPr/>
        <p:nvPr/>
      </p:nvGrpSpPr>
      <p:grpSpPr>
        <a:xfrm>
          <a:off x="0" y="0"/>
          <a:ext cx="0" cy="0"/>
          <a:chOff x="0" y="0"/>
          <a:chExt cx="0" cy="0"/>
        </a:xfrm>
      </p:grpSpPr>
      <p:sp>
        <p:nvSpPr>
          <p:cNvPr id="7793" name="Shape 779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794" name="Shape 77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09" name="Shape 7809"/>
        <p:cNvGrpSpPr/>
        <p:nvPr/>
      </p:nvGrpSpPr>
      <p:grpSpPr>
        <a:xfrm>
          <a:off x="0" y="0"/>
          <a:ext cx="0" cy="0"/>
          <a:chOff x="0" y="0"/>
          <a:chExt cx="0" cy="0"/>
        </a:xfrm>
      </p:grpSpPr>
      <p:sp>
        <p:nvSpPr>
          <p:cNvPr id="7810" name="Shape 781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811" name="Shape 781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26" name="Shape 7826"/>
        <p:cNvGrpSpPr/>
        <p:nvPr/>
      </p:nvGrpSpPr>
      <p:grpSpPr>
        <a:xfrm>
          <a:off x="0" y="0"/>
          <a:ext cx="0" cy="0"/>
          <a:chOff x="0" y="0"/>
          <a:chExt cx="0" cy="0"/>
        </a:xfrm>
      </p:grpSpPr>
      <p:sp>
        <p:nvSpPr>
          <p:cNvPr id="7827" name="Shape 782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828" name="Shape 782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43" name="Shape 7843"/>
        <p:cNvGrpSpPr/>
        <p:nvPr/>
      </p:nvGrpSpPr>
      <p:grpSpPr>
        <a:xfrm>
          <a:off x="0" y="0"/>
          <a:ext cx="0" cy="0"/>
          <a:chOff x="0" y="0"/>
          <a:chExt cx="0" cy="0"/>
        </a:xfrm>
      </p:grpSpPr>
      <p:sp>
        <p:nvSpPr>
          <p:cNvPr id="7844" name="Shape 784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845" name="Shape 784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60" name="Shape 7860"/>
        <p:cNvGrpSpPr/>
        <p:nvPr/>
      </p:nvGrpSpPr>
      <p:grpSpPr>
        <a:xfrm>
          <a:off x="0" y="0"/>
          <a:ext cx="0" cy="0"/>
          <a:chOff x="0" y="0"/>
          <a:chExt cx="0" cy="0"/>
        </a:xfrm>
      </p:grpSpPr>
      <p:sp>
        <p:nvSpPr>
          <p:cNvPr id="7861" name="Shape 786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862" name="Shape 78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77" name="Shape 7877"/>
        <p:cNvGrpSpPr/>
        <p:nvPr/>
      </p:nvGrpSpPr>
      <p:grpSpPr>
        <a:xfrm>
          <a:off x="0" y="0"/>
          <a:ext cx="0" cy="0"/>
          <a:chOff x="0" y="0"/>
          <a:chExt cx="0" cy="0"/>
        </a:xfrm>
      </p:grpSpPr>
      <p:sp>
        <p:nvSpPr>
          <p:cNvPr id="7878" name="Shape 787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879" name="Shape 787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82" name="Shape 7882"/>
        <p:cNvGrpSpPr/>
        <p:nvPr/>
      </p:nvGrpSpPr>
      <p:grpSpPr>
        <a:xfrm>
          <a:off x="0" y="0"/>
          <a:ext cx="0" cy="0"/>
          <a:chOff x="0" y="0"/>
          <a:chExt cx="0" cy="0"/>
        </a:xfrm>
      </p:grpSpPr>
      <p:sp>
        <p:nvSpPr>
          <p:cNvPr id="7883" name="Shape 788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884" name="Shape 788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87" name="Shape 7887"/>
        <p:cNvGrpSpPr/>
        <p:nvPr/>
      </p:nvGrpSpPr>
      <p:grpSpPr>
        <a:xfrm>
          <a:off x="0" y="0"/>
          <a:ext cx="0" cy="0"/>
          <a:chOff x="0" y="0"/>
          <a:chExt cx="0" cy="0"/>
        </a:xfrm>
      </p:grpSpPr>
      <p:sp>
        <p:nvSpPr>
          <p:cNvPr id="7888" name="Shape 788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889" name="Shape 788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92" name="Shape 7892"/>
        <p:cNvGrpSpPr/>
        <p:nvPr/>
      </p:nvGrpSpPr>
      <p:grpSpPr>
        <a:xfrm>
          <a:off x="0" y="0"/>
          <a:ext cx="0" cy="0"/>
          <a:chOff x="0" y="0"/>
          <a:chExt cx="0" cy="0"/>
        </a:xfrm>
      </p:grpSpPr>
      <p:sp>
        <p:nvSpPr>
          <p:cNvPr id="7893" name="Shape 789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894" name="Shape 789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7" name="Shape 907"/>
        <p:cNvGrpSpPr/>
        <p:nvPr/>
      </p:nvGrpSpPr>
      <p:grpSpPr>
        <a:xfrm>
          <a:off x="0" y="0"/>
          <a:ext cx="0" cy="0"/>
          <a:chOff x="0" y="0"/>
          <a:chExt cx="0" cy="0"/>
        </a:xfrm>
      </p:grpSpPr>
      <p:sp>
        <p:nvSpPr>
          <p:cNvPr id="908" name="Shape 90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09" name="Shape 90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97" name="Shape 7897"/>
        <p:cNvGrpSpPr/>
        <p:nvPr/>
      </p:nvGrpSpPr>
      <p:grpSpPr>
        <a:xfrm>
          <a:off x="0" y="0"/>
          <a:ext cx="0" cy="0"/>
          <a:chOff x="0" y="0"/>
          <a:chExt cx="0" cy="0"/>
        </a:xfrm>
      </p:grpSpPr>
      <p:sp>
        <p:nvSpPr>
          <p:cNvPr id="7898" name="Shape 789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899" name="Shape 789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02" name="Shape 7902"/>
        <p:cNvGrpSpPr/>
        <p:nvPr/>
      </p:nvGrpSpPr>
      <p:grpSpPr>
        <a:xfrm>
          <a:off x="0" y="0"/>
          <a:ext cx="0" cy="0"/>
          <a:chOff x="0" y="0"/>
          <a:chExt cx="0" cy="0"/>
        </a:xfrm>
      </p:grpSpPr>
      <p:sp>
        <p:nvSpPr>
          <p:cNvPr id="7903" name="Shape 790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904" name="Shape 790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07" name="Shape 7907"/>
        <p:cNvGrpSpPr/>
        <p:nvPr/>
      </p:nvGrpSpPr>
      <p:grpSpPr>
        <a:xfrm>
          <a:off x="0" y="0"/>
          <a:ext cx="0" cy="0"/>
          <a:chOff x="0" y="0"/>
          <a:chExt cx="0" cy="0"/>
        </a:xfrm>
      </p:grpSpPr>
      <p:sp>
        <p:nvSpPr>
          <p:cNvPr id="7908" name="Shape 790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909" name="Shape 790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12" name="Shape 7912"/>
        <p:cNvGrpSpPr/>
        <p:nvPr/>
      </p:nvGrpSpPr>
      <p:grpSpPr>
        <a:xfrm>
          <a:off x="0" y="0"/>
          <a:ext cx="0" cy="0"/>
          <a:chOff x="0" y="0"/>
          <a:chExt cx="0" cy="0"/>
        </a:xfrm>
      </p:grpSpPr>
      <p:sp>
        <p:nvSpPr>
          <p:cNvPr id="7913" name="Shape 791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914" name="Shape 791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17" name="Shape 7917"/>
        <p:cNvGrpSpPr/>
        <p:nvPr/>
      </p:nvGrpSpPr>
      <p:grpSpPr>
        <a:xfrm>
          <a:off x="0" y="0"/>
          <a:ext cx="0" cy="0"/>
          <a:chOff x="0" y="0"/>
          <a:chExt cx="0" cy="0"/>
        </a:xfrm>
      </p:grpSpPr>
      <p:sp>
        <p:nvSpPr>
          <p:cNvPr id="7918" name="Shape 791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919" name="Shape 791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22" name="Shape 7922"/>
        <p:cNvGrpSpPr/>
        <p:nvPr/>
      </p:nvGrpSpPr>
      <p:grpSpPr>
        <a:xfrm>
          <a:off x="0" y="0"/>
          <a:ext cx="0" cy="0"/>
          <a:chOff x="0" y="0"/>
          <a:chExt cx="0" cy="0"/>
        </a:xfrm>
      </p:grpSpPr>
      <p:sp>
        <p:nvSpPr>
          <p:cNvPr id="7923" name="Shape 792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924" name="Shape 792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27" name="Shape 7927"/>
        <p:cNvGrpSpPr/>
        <p:nvPr/>
      </p:nvGrpSpPr>
      <p:grpSpPr>
        <a:xfrm>
          <a:off x="0" y="0"/>
          <a:ext cx="0" cy="0"/>
          <a:chOff x="0" y="0"/>
          <a:chExt cx="0" cy="0"/>
        </a:xfrm>
      </p:grpSpPr>
      <p:sp>
        <p:nvSpPr>
          <p:cNvPr id="7928" name="Shape 792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929" name="Shape 792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32" name="Shape 7932"/>
        <p:cNvGrpSpPr/>
        <p:nvPr/>
      </p:nvGrpSpPr>
      <p:grpSpPr>
        <a:xfrm>
          <a:off x="0" y="0"/>
          <a:ext cx="0" cy="0"/>
          <a:chOff x="0" y="0"/>
          <a:chExt cx="0" cy="0"/>
        </a:xfrm>
      </p:grpSpPr>
      <p:sp>
        <p:nvSpPr>
          <p:cNvPr id="7933" name="Shape 793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934" name="Shape 793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37" name="Shape 7937"/>
        <p:cNvGrpSpPr/>
        <p:nvPr/>
      </p:nvGrpSpPr>
      <p:grpSpPr>
        <a:xfrm>
          <a:off x="0" y="0"/>
          <a:ext cx="0" cy="0"/>
          <a:chOff x="0" y="0"/>
          <a:chExt cx="0" cy="0"/>
        </a:xfrm>
      </p:grpSpPr>
      <p:sp>
        <p:nvSpPr>
          <p:cNvPr id="7938" name="Shape 793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939" name="Shape 793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42" name="Shape 7942"/>
        <p:cNvGrpSpPr/>
        <p:nvPr/>
      </p:nvGrpSpPr>
      <p:grpSpPr>
        <a:xfrm>
          <a:off x="0" y="0"/>
          <a:ext cx="0" cy="0"/>
          <a:chOff x="0" y="0"/>
          <a:chExt cx="0" cy="0"/>
        </a:xfrm>
      </p:grpSpPr>
      <p:sp>
        <p:nvSpPr>
          <p:cNvPr id="7943" name="Shape 79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44" name="Shape 79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2" name="Shape 912"/>
        <p:cNvGrpSpPr/>
        <p:nvPr/>
      </p:nvGrpSpPr>
      <p:grpSpPr>
        <a:xfrm>
          <a:off x="0" y="0"/>
          <a:ext cx="0" cy="0"/>
          <a:chOff x="0" y="0"/>
          <a:chExt cx="0" cy="0"/>
        </a:xfrm>
      </p:grpSpPr>
      <p:sp>
        <p:nvSpPr>
          <p:cNvPr id="913" name="Shape 91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14" name="Shape 91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47" name="Shape 7947"/>
        <p:cNvGrpSpPr/>
        <p:nvPr/>
      </p:nvGrpSpPr>
      <p:grpSpPr>
        <a:xfrm>
          <a:off x="0" y="0"/>
          <a:ext cx="0" cy="0"/>
          <a:chOff x="0" y="0"/>
          <a:chExt cx="0" cy="0"/>
        </a:xfrm>
      </p:grpSpPr>
      <p:sp>
        <p:nvSpPr>
          <p:cNvPr id="7948" name="Shape 79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49" name="Shape 79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52" name="Shape 7952"/>
        <p:cNvGrpSpPr/>
        <p:nvPr/>
      </p:nvGrpSpPr>
      <p:grpSpPr>
        <a:xfrm>
          <a:off x="0" y="0"/>
          <a:ext cx="0" cy="0"/>
          <a:chOff x="0" y="0"/>
          <a:chExt cx="0" cy="0"/>
        </a:xfrm>
      </p:grpSpPr>
      <p:sp>
        <p:nvSpPr>
          <p:cNvPr id="7953" name="Shape 795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954" name="Shape 795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57" name="Shape 7957"/>
        <p:cNvGrpSpPr/>
        <p:nvPr/>
      </p:nvGrpSpPr>
      <p:grpSpPr>
        <a:xfrm>
          <a:off x="0" y="0"/>
          <a:ext cx="0" cy="0"/>
          <a:chOff x="0" y="0"/>
          <a:chExt cx="0" cy="0"/>
        </a:xfrm>
      </p:grpSpPr>
      <p:sp>
        <p:nvSpPr>
          <p:cNvPr id="7958" name="Shape 795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959" name="Shape 795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62" name="Shape 7962"/>
        <p:cNvGrpSpPr/>
        <p:nvPr/>
      </p:nvGrpSpPr>
      <p:grpSpPr>
        <a:xfrm>
          <a:off x="0" y="0"/>
          <a:ext cx="0" cy="0"/>
          <a:chOff x="0" y="0"/>
          <a:chExt cx="0" cy="0"/>
        </a:xfrm>
      </p:grpSpPr>
      <p:sp>
        <p:nvSpPr>
          <p:cNvPr id="7963" name="Shape 796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964" name="Shape 796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67" name="Shape 7967"/>
        <p:cNvGrpSpPr/>
        <p:nvPr/>
      </p:nvGrpSpPr>
      <p:grpSpPr>
        <a:xfrm>
          <a:off x="0" y="0"/>
          <a:ext cx="0" cy="0"/>
          <a:chOff x="0" y="0"/>
          <a:chExt cx="0" cy="0"/>
        </a:xfrm>
      </p:grpSpPr>
      <p:sp>
        <p:nvSpPr>
          <p:cNvPr id="7968" name="Shape 796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969" name="Shape 796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72" name="Shape 7972"/>
        <p:cNvGrpSpPr/>
        <p:nvPr/>
      </p:nvGrpSpPr>
      <p:grpSpPr>
        <a:xfrm>
          <a:off x="0" y="0"/>
          <a:ext cx="0" cy="0"/>
          <a:chOff x="0" y="0"/>
          <a:chExt cx="0" cy="0"/>
        </a:xfrm>
      </p:grpSpPr>
      <p:sp>
        <p:nvSpPr>
          <p:cNvPr id="7973" name="Shape 797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7974" name="Shape 797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77" name="Shape 7977"/>
        <p:cNvGrpSpPr/>
        <p:nvPr/>
      </p:nvGrpSpPr>
      <p:grpSpPr>
        <a:xfrm>
          <a:off x="0" y="0"/>
          <a:ext cx="0" cy="0"/>
          <a:chOff x="0" y="0"/>
          <a:chExt cx="0" cy="0"/>
        </a:xfrm>
      </p:grpSpPr>
      <p:sp>
        <p:nvSpPr>
          <p:cNvPr id="7978" name="Shape 797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979" name="Shape 797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82" name="Shape 7982"/>
        <p:cNvGrpSpPr/>
        <p:nvPr/>
      </p:nvGrpSpPr>
      <p:grpSpPr>
        <a:xfrm>
          <a:off x="0" y="0"/>
          <a:ext cx="0" cy="0"/>
          <a:chOff x="0" y="0"/>
          <a:chExt cx="0" cy="0"/>
        </a:xfrm>
      </p:grpSpPr>
      <p:sp>
        <p:nvSpPr>
          <p:cNvPr id="7983" name="Shape 798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7984" name="Shape 79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00" name="Shape 8000"/>
        <p:cNvGrpSpPr/>
        <p:nvPr/>
      </p:nvGrpSpPr>
      <p:grpSpPr>
        <a:xfrm>
          <a:off x="0" y="0"/>
          <a:ext cx="0" cy="0"/>
          <a:chOff x="0" y="0"/>
          <a:chExt cx="0" cy="0"/>
        </a:xfrm>
      </p:grpSpPr>
      <p:sp>
        <p:nvSpPr>
          <p:cNvPr id="8001" name="Shape 800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002" name="Shape 80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21" name="Shape 8021"/>
        <p:cNvGrpSpPr/>
        <p:nvPr/>
      </p:nvGrpSpPr>
      <p:grpSpPr>
        <a:xfrm>
          <a:off x="0" y="0"/>
          <a:ext cx="0" cy="0"/>
          <a:chOff x="0" y="0"/>
          <a:chExt cx="0" cy="0"/>
        </a:xfrm>
      </p:grpSpPr>
      <p:sp>
        <p:nvSpPr>
          <p:cNvPr id="8022" name="Shape 802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023" name="Shape 80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7" name="Shape 917"/>
        <p:cNvGrpSpPr/>
        <p:nvPr/>
      </p:nvGrpSpPr>
      <p:grpSpPr>
        <a:xfrm>
          <a:off x="0" y="0"/>
          <a:ext cx="0" cy="0"/>
          <a:chOff x="0" y="0"/>
          <a:chExt cx="0" cy="0"/>
        </a:xfrm>
      </p:grpSpPr>
      <p:sp>
        <p:nvSpPr>
          <p:cNvPr id="918" name="Shape 91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919" name="Shape 91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39" name="Shape 8039"/>
        <p:cNvGrpSpPr/>
        <p:nvPr/>
      </p:nvGrpSpPr>
      <p:grpSpPr>
        <a:xfrm>
          <a:off x="0" y="0"/>
          <a:ext cx="0" cy="0"/>
          <a:chOff x="0" y="0"/>
          <a:chExt cx="0" cy="0"/>
        </a:xfrm>
      </p:grpSpPr>
      <p:sp>
        <p:nvSpPr>
          <p:cNvPr id="8040" name="Shape 804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041" name="Shape 80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58" name="Shape 8058"/>
        <p:cNvGrpSpPr/>
        <p:nvPr/>
      </p:nvGrpSpPr>
      <p:grpSpPr>
        <a:xfrm>
          <a:off x="0" y="0"/>
          <a:ext cx="0" cy="0"/>
          <a:chOff x="0" y="0"/>
          <a:chExt cx="0" cy="0"/>
        </a:xfrm>
      </p:grpSpPr>
      <p:sp>
        <p:nvSpPr>
          <p:cNvPr id="8059" name="Shape 805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060" name="Shape 80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93" name="Shape 8093"/>
        <p:cNvGrpSpPr/>
        <p:nvPr/>
      </p:nvGrpSpPr>
      <p:grpSpPr>
        <a:xfrm>
          <a:off x="0" y="0"/>
          <a:ext cx="0" cy="0"/>
          <a:chOff x="0" y="0"/>
          <a:chExt cx="0" cy="0"/>
        </a:xfrm>
      </p:grpSpPr>
      <p:sp>
        <p:nvSpPr>
          <p:cNvPr id="8094" name="Shape 809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095" name="Shape 80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11" name="Shape 8111"/>
        <p:cNvGrpSpPr/>
        <p:nvPr/>
      </p:nvGrpSpPr>
      <p:grpSpPr>
        <a:xfrm>
          <a:off x="0" y="0"/>
          <a:ext cx="0" cy="0"/>
          <a:chOff x="0" y="0"/>
          <a:chExt cx="0" cy="0"/>
        </a:xfrm>
      </p:grpSpPr>
      <p:sp>
        <p:nvSpPr>
          <p:cNvPr id="8112" name="Shape 811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113" name="Shape 81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28" name="Shape 8128"/>
        <p:cNvGrpSpPr/>
        <p:nvPr/>
      </p:nvGrpSpPr>
      <p:grpSpPr>
        <a:xfrm>
          <a:off x="0" y="0"/>
          <a:ext cx="0" cy="0"/>
          <a:chOff x="0" y="0"/>
          <a:chExt cx="0" cy="0"/>
        </a:xfrm>
      </p:grpSpPr>
      <p:sp>
        <p:nvSpPr>
          <p:cNvPr id="8129" name="Shape 812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130" name="Shape 81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45" name="Shape 8145"/>
        <p:cNvGrpSpPr/>
        <p:nvPr/>
      </p:nvGrpSpPr>
      <p:grpSpPr>
        <a:xfrm>
          <a:off x="0" y="0"/>
          <a:ext cx="0" cy="0"/>
          <a:chOff x="0" y="0"/>
          <a:chExt cx="0" cy="0"/>
        </a:xfrm>
      </p:grpSpPr>
      <p:sp>
        <p:nvSpPr>
          <p:cNvPr id="8146" name="Shape 814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147" name="Shape 81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62" name="Shape 8162"/>
        <p:cNvGrpSpPr/>
        <p:nvPr/>
      </p:nvGrpSpPr>
      <p:grpSpPr>
        <a:xfrm>
          <a:off x="0" y="0"/>
          <a:ext cx="0" cy="0"/>
          <a:chOff x="0" y="0"/>
          <a:chExt cx="0" cy="0"/>
        </a:xfrm>
      </p:grpSpPr>
      <p:sp>
        <p:nvSpPr>
          <p:cNvPr id="8163" name="Shape 816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164" name="Shape 816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79" name="Shape 8179"/>
        <p:cNvGrpSpPr/>
        <p:nvPr/>
      </p:nvGrpSpPr>
      <p:grpSpPr>
        <a:xfrm>
          <a:off x="0" y="0"/>
          <a:ext cx="0" cy="0"/>
          <a:chOff x="0" y="0"/>
          <a:chExt cx="0" cy="0"/>
        </a:xfrm>
      </p:grpSpPr>
      <p:sp>
        <p:nvSpPr>
          <p:cNvPr id="8180" name="Shape 818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181" name="Shape 818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96" name="Shape 8196"/>
        <p:cNvGrpSpPr/>
        <p:nvPr/>
      </p:nvGrpSpPr>
      <p:grpSpPr>
        <a:xfrm>
          <a:off x="0" y="0"/>
          <a:ext cx="0" cy="0"/>
          <a:chOff x="0" y="0"/>
          <a:chExt cx="0" cy="0"/>
        </a:xfrm>
      </p:grpSpPr>
      <p:sp>
        <p:nvSpPr>
          <p:cNvPr id="8197" name="Shape 819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198" name="Shape 819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13" name="Shape 8213"/>
        <p:cNvGrpSpPr/>
        <p:nvPr/>
      </p:nvGrpSpPr>
      <p:grpSpPr>
        <a:xfrm>
          <a:off x="0" y="0"/>
          <a:ext cx="0" cy="0"/>
          <a:chOff x="0" y="0"/>
          <a:chExt cx="0" cy="0"/>
        </a:xfrm>
      </p:grpSpPr>
      <p:sp>
        <p:nvSpPr>
          <p:cNvPr id="8214" name="Shape 821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215" name="Shape 82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2" name="Shape 922"/>
        <p:cNvGrpSpPr/>
        <p:nvPr/>
      </p:nvGrpSpPr>
      <p:grpSpPr>
        <a:xfrm>
          <a:off x="0" y="0"/>
          <a:ext cx="0" cy="0"/>
          <a:chOff x="0" y="0"/>
          <a:chExt cx="0" cy="0"/>
        </a:xfrm>
      </p:grpSpPr>
      <p:sp>
        <p:nvSpPr>
          <p:cNvPr id="923" name="Shape 92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924" name="Shape 9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30" name="Shape 8230"/>
        <p:cNvGrpSpPr/>
        <p:nvPr/>
      </p:nvGrpSpPr>
      <p:grpSpPr>
        <a:xfrm>
          <a:off x="0" y="0"/>
          <a:ext cx="0" cy="0"/>
          <a:chOff x="0" y="0"/>
          <a:chExt cx="0" cy="0"/>
        </a:xfrm>
      </p:grpSpPr>
      <p:sp>
        <p:nvSpPr>
          <p:cNvPr id="8231" name="Shape 823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232" name="Shape 823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35" name="Shape 8235"/>
        <p:cNvGrpSpPr/>
        <p:nvPr/>
      </p:nvGrpSpPr>
      <p:grpSpPr>
        <a:xfrm>
          <a:off x="0" y="0"/>
          <a:ext cx="0" cy="0"/>
          <a:chOff x="0" y="0"/>
          <a:chExt cx="0" cy="0"/>
        </a:xfrm>
      </p:grpSpPr>
      <p:sp>
        <p:nvSpPr>
          <p:cNvPr id="8236" name="Shape 823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237" name="Shape 823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40" name="Shape 8240"/>
        <p:cNvGrpSpPr/>
        <p:nvPr/>
      </p:nvGrpSpPr>
      <p:grpSpPr>
        <a:xfrm>
          <a:off x="0" y="0"/>
          <a:ext cx="0" cy="0"/>
          <a:chOff x="0" y="0"/>
          <a:chExt cx="0" cy="0"/>
        </a:xfrm>
      </p:grpSpPr>
      <p:sp>
        <p:nvSpPr>
          <p:cNvPr id="8241" name="Shape 824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242" name="Shape 824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45" name="Shape 8245"/>
        <p:cNvGrpSpPr/>
        <p:nvPr/>
      </p:nvGrpSpPr>
      <p:grpSpPr>
        <a:xfrm>
          <a:off x="0" y="0"/>
          <a:ext cx="0" cy="0"/>
          <a:chOff x="0" y="0"/>
          <a:chExt cx="0" cy="0"/>
        </a:xfrm>
      </p:grpSpPr>
      <p:sp>
        <p:nvSpPr>
          <p:cNvPr id="8246" name="Shape 824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247" name="Shape 824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50" name="Shape 8250"/>
        <p:cNvGrpSpPr/>
        <p:nvPr/>
      </p:nvGrpSpPr>
      <p:grpSpPr>
        <a:xfrm>
          <a:off x="0" y="0"/>
          <a:ext cx="0" cy="0"/>
          <a:chOff x="0" y="0"/>
          <a:chExt cx="0" cy="0"/>
        </a:xfrm>
      </p:grpSpPr>
      <p:sp>
        <p:nvSpPr>
          <p:cNvPr id="8251" name="Shape 825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252" name="Shape 825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55" name="Shape 8255"/>
        <p:cNvGrpSpPr/>
        <p:nvPr/>
      </p:nvGrpSpPr>
      <p:grpSpPr>
        <a:xfrm>
          <a:off x="0" y="0"/>
          <a:ext cx="0" cy="0"/>
          <a:chOff x="0" y="0"/>
          <a:chExt cx="0" cy="0"/>
        </a:xfrm>
      </p:grpSpPr>
      <p:sp>
        <p:nvSpPr>
          <p:cNvPr id="8256" name="Shape 825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257" name="Shape 825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60" name="Shape 8260"/>
        <p:cNvGrpSpPr/>
        <p:nvPr/>
      </p:nvGrpSpPr>
      <p:grpSpPr>
        <a:xfrm>
          <a:off x="0" y="0"/>
          <a:ext cx="0" cy="0"/>
          <a:chOff x="0" y="0"/>
          <a:chExt cx="0" cy="0"/>
        </a:xfrm>
      </p:grpSpPr>
      <p:sp>
        <p:nvSpPr>
          <p:cNvPr id="8261" name="Shape 826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262" name="Shape 826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65" name="Shape 8265"/>
        <p:cNvGrpSpPr/>
        <p:nvPr/>
      </p:nvGrpSpPr>
      <p:grpSpPr>
        <a:xfrm>
          <a:off x="0" y="0"/>
          <a:ext cx="0" cy="0"/>
          <a:chOff x="0" y="0"/>
          <a:chExt cx="0" cy="0"/>
        </a:xfrm>
      </p:grpSpPr>
      <p:sp>
        <p:nvSpPr>
          <p:cNvPr id="8266" name="Shape 826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267" name="Shape 826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70" name="Shape 8270"/>
        <p:cNvGrpSpPr/>
        <p:nvPr/>
      </p:nvGrpSpPr>
      <p:grpSpPr>
        <a:xfrm>
          <a:off x="0" y="0"/>
          <a:ext cx="0" cy="0"/>
          <a:chOff x="0" y="0"/>
          <a:chExt cx="0" cy="0"/>
        </a:xfrm>
      </p:grpSpPr>
      <p:sp>
        <p:nvSpPr>
          <p:cNvPr id="8271" name="Shape 827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272" name="Shape 827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75" name="Shape 8275"/>
        <p:cNvGrpSpPr/>
        <p:nvPr/>
      </p:nvGrpSpPr>
      <p:grpSpPr>
        <a:xfrm>
          <a:off x="0" y="0"/>
          <a:ext cx="0" cy="0"/>
          <a:chOff x="0" y="0"/>
          <a:chExt cx="0" cy="0"/>
        </a:xfrm>
      </p:grpSpPr>
      <p:sp>
        <p:nvSpPr>
          <p:cNvPr id="8276" name="Shape 827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277" name="Shape 827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0" name="Shape 940"/>
        <p:cNvGrpSpPr/>
        <p:nvPr/>
      </p:nvGrpSpPr>
      <p:grpSpPr>
        <a:xfrm>
          <a:off x="0" y="0"/>
          <a:ext cx="0" cy="0"/>
          <a:chOff x="0" y="0"/>
          <a:chExt cx="0" cy="0"/>
        </a:xfrm>
      </p:grpSpPr>
      <p:sp>
        <p:nvSpPr>
          <p:cNvPr id="941" name="Shape 94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42" name="Shape 9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80" name="Shape 8280"/>
        <p:cNvGrpSpPr/>
        <p:nvPr/>
      </p:nvGrpSpPr>
      <p:grpSpPr>
        <a:xfrm>
          <a:off x="0" y="0"/>
          <a:ext cx="0" cy="0"/>
          <a:chOff x="0" y="0"/>
          <a:chExt cx="0" cy="0"/>
        </a:xfrm>
      </p:grpSpPr>
      <p:sp>
        <p:nvSpPr>
          <p:cNvPr id="8281" name="Shape 828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282" name="Shape 828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85" name="Shape 8285"/>
        <p:cNvGrpSpPr/>
        <p:nvPr/>
      </p:nvGrpSpPr>
      <p:grpSpPr>
        <a:xfrm>
          <a:off x="0" y="0"/>
          <a:ext cx="0" cy="0"/>
          <a:chOff x="0" y="0"/>
          <a:chExt cx="0" cy="0"/>
        </a:xfrm>
      </p:grpSpPr>
      <p:sp>
        <p:nvSpPr>
          <p:cNvPr id="8286" name="Shape 828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287" name="Shape 828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90" name="Shape 8290"/>
        <p:cNvGrpSpPr/>
        <p:nvPr/>
      </p:nvGrpSpPr>
      <p:grpSpPr>
        <a:xfrm>
          <a:off x="0" y="0"/>
          <a:ext cx="0" cy="0"/>
          <a:chOff x="0" y="0"/>
          <a:chExt cx="0" cy="0"/>
        </a:xfrm>
      </p:grpSpPr>
      <p:sp>
        <p:nvSpPr>
          <p:cNvPr id="8291" name="Shape 829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292" name="Shape 829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95" name="Shape 8295"/>
        <p:cNvGrpSpPr/>
        <p:nvPr/>
      </p:nvGrpSpPr>
      <p:grpSpPr>
        <a:xfrm>
          <a:off x="0" y="0"/>
          <a:ext cx="0" cy="0"/>
          <a:chOff x="0" y="0"/>
          <a:chExt cx="0" cy="0"/>
        </a:xfrm>
      </p:grpSpPr>
      <p:sp>
        <p:nvSpPr>
          <p:cNvPr id="8296" name="Shape 8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97" name="Shape 82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00" name="Shape 8300"/>
        <p:cNvGrpSpPr/>
        <p:nvPr/>
      </p:nvGrpSpPr>
      <p:grpSpPr>
        <a:xfrm>
          <a:off x="0" y="0"/>
          <a:ext cx="0" cy="0"/>
          <a:chOff x="0" y="0"/>
          <a:chExt cx="0" cy="0"/>
        </a:xfrm>
      </p:grpSpPr>
      <p:sp>
        <p:nvSpPr>
          <p:cNvPr id="8301" name="Shape 83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02" name="Shape 83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05" name="Shape 8305"/>
        <p:cNvGrpSpPr/>
        <p:nvPr/>
      </p:nvGrpSpPr>
      <p:grpSpPr>
        <a:xfrm>
          <a:off x="0" y="0"/>
          <a:ext cx="0" cy="0"/>
          <a:chOff x="0" y="0"/>
          <a:chExt cx="0" cy="0"/>
        </a:xfrm>
      </p:grpSpPr>
      <p:sp>
        <p:nvSpPr>
          <p:cNvPr id="8306" name="Shape 830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307" name="Shape 830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10" name="Shape 8310"/>
        <p:cNvGrpSpPr/>
        <p:nvPr/>
      </p:nvGrpSpPr>
      <p:grpSpPr>
        <a:xfrm>
          <a:off x="0" y="0"/>
          <a:ext cx="0" cy="0"/>
          <a:chOff x="0" y="0"/>
          <a:chExt cx="0" cy="0"/>
        </a:xfrm>
      </p:grpSpPr>
      <p:sp>
        <p:nvSpPr>
          <p:cNvPr id="8311" name="Shape 831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312" name="Shape 831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15" name="Shape 8315"/>
        <p:cNvGrpSpPr/>
        <p:nvPr/>
      </p:nvGrpSpPr>
      <p:grpSpPr>
        <a:xfrm>
          <a:off x="0" y="0"/>
          <a:ext cx="0" cy="0"/>
          <a:chOff x="0" y="0"/>
          <a:chExt cx="0" cy="0"/>
        </a:xfrm>
      </p:grpSpPr>
      <p:sp>
        <p:nvSpPr>
          <p:cNvPr id="8316" name="Shape 831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317" name="Shape 831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20" name="Shape 8320"/>
        <p:cNvGrpSpPr/>
        <p:nvPr/>
      </p:nvGrpSpPr>
      <p:grpSpPr>
        <a:xfrm>
          <a:off x="0" y="0"/>
          <a:ext cx="0" cy="0"/>
          <a:chOff x="0" y="0"/>
          <a:chExt cx="0" cy="0"/>
        </a:xfrm>
      </p:grpSpPr>
      <p:sp>
        <p:nvSpPr>
          <p:cNvPr id="8321" name="Shape 832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322" name="Shape 832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25" name="Shape 8325"/>
        <p:cNvGrpSpPr/>
        <p:nvPr/>
      </p:nvGrpSpPr>
      <p:grpSpPr>
        <a:xfrm>
          <a:off x="0" y="0"/>
          <a:ext cx="0" cy="0"/>
          <a:chOff x="0" y="0"/>
          <a:chExt cx="0" cy="0"/>
        </a:xfrm>
      </p:grpSpPr>
      <p:sp>
        <p:nvSpPr>
          <p:cNvPr id="8326" name="Shape 832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327" name="Shape 832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1" name="Shape 961"/>
        <p:cNvGrpSpPr/>
        <p:nvPr/>
      </p:nvGrpSpPr>
      <p:grpSpPr>
        <a:xfrm>
          <a:off x="0" y="0"/>
          <a:ext cx="0" cy="0"/>
          <a:chOff x="0" y="0"/>
          <a:chExt cx="0" cy="0"/>
        </a:xfrm>
      </p:grpSpPr>
      <p:sp>
        <p:nvSpPr>
          <p:cNvPr id="962" name="Shape 96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63" name="Shape 9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30" name="Shape 8330"/>
        <p:cNvGrpSpPr/>
        <p:nvPr/>
      </p:nvGrpSpPr>
      <p:grpSpPr>
        <a:xfrm>
          <a:off x="0" y="0"/>
          <a:ext cx="0" cy="0"/>
          <a:chOff x="0" y="0"/>
          <a:chExt cx="0" cy="0"/>
        </a:xfrm>
      </p:grpSpPr>
      <p:sp>
        <p:nvSpPr>
          <p:cNvPr id="8331" name="Shape 833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332" name="Shape 833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35" name="Shape 8335"/>
        <p:cNvGrpSpPr/>
        <p:nvPr/>
      </p:nvGrpSpPr>
      <p:grpSpPr>
        <a:xfrm>
          <a:off x="0" y="0"/>
          <a:ext cx="0" cy="0"/>
          <a:chOff x="0" y="0"/>
          <a:chExt cx="0" cy="0"/>
        </a:xfrm>
      </p:grpSpPr>
      <p:sp>
        <p:nvSpPr>
          <p:cNvPr id="8336" name="Shape 833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337" name="Shape 833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53" name="Shape 8353"/>
        <p:cNvGrpSpPr/>
        <p:nvPr/>
      </p:nvGrpSpPr>
      <p:grpSpPr>
        <a:xfrm>
          <a:off x="0" y="0"/>
          <a:ext cx="0" cy="0"/>
          <a:chOff x="0" y="0"/>
          <a:chExt cx="0" cy="0"/>
        </a:xfrm>
      </p:grpSpPr>
      <p:sp>
        <p:nvSpPr>
          <p:cNvPr id="8354" name="Shape 835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355" name="Shape 83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74" name="Shape 8374"/>
        <p:cNvGrpSpPr/>
        <p:nvPr/>
      </p:nvGrpSpPr>
      <p:grpSpPr>
        <a:xfrm>
          <a:off x="0" y="0"/>
          <a:ext cx="0" cy="0"/>
          <a:chOff x="0" y="0"/>
          <a:chExt cx="0" cy="0"/>
        </a:xfrm>
      </p:grpSpPr>
      <p:sp>
        <p:nvSpPr>
          <p:cNvPr id="8375" name="Shape 837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376" name="Shape 83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92" name="Shape 8392"/>
        <p:cNvGrpSpPr/>
        <p:nvPr/>
      </p:nvGrpSpPr>
      <p:grpSpPr>
        <a:xfrm>
          <a:off x="0" y="0"/>
          <a:ext cx="0" cy="0"/>
          <a:chOff x="0" y="0"/>
          <a:chExt cx="0" cy="0"/>
        </a:xfrm>
      </p:grpSpPr>
      <p:sp>
        <p:nvSpPr>
          <p:cNvPr id="8393" name="Shape 839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394" name="Shape 83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11" name="Shape 8411"/>
        <p:cNvGrpSpPr/>
        <p:nvPr/>
      </p:nvGrpSpPr>
      <p:grpSpPr>
        <a:xfrm>
          <a:off x="0" y="0"/>
          <a:ext cx="0" cy="0"/>
          <a:chOff x="0" y="0"/>
          <a:chExt cx="0" cy="0"/>
        </a:xfrm>
      </p:grpSpPr>
      <p:sp>
        <p:nvSpPr>
          <p:cNvPr id="8412" name="Shape 841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413" name="Shape 84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46" name="Shape 8446"/>
        <p:cNvGrpSpPr/>
        <p:nvPr/>
      </p:nvGrpSpPr>
      <p:grpSpPr>
        <a:xfrm>
          <a:off x="0" y="0"/>
          <a:ext cx="0" cy="0"/>
          <a:chOff x="0" y="0"/>
          <a:chExt cx="0" cy="0"/>
        </a:xfrm>
      </p:grpSpPr>
      <p:sp>
        <p:nvSpPr>
          <p:cNvPr id="8447" name="Shape 844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448" name="Shape 84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64" name="Shape 8464"/>
        <p:cNvGrpSpPr/>
        <p:nvPr/>
      </p:nvGrpSpPr>
      <p:grpSpPr>
        <a:xfrm>
          <a:off x="0" y="0"/>
          <a:ext cx="0" cy="0"/>
          <a:chOff x="0" y="0"/>
          <a:chExt cx="0" cy="0"/>
        </a:xfrm>
      </p:grpSpPr>
      <p:sp>
        <p:nvSpPr>
          <p:cNvPr id="8465" name="Shape 846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466" name="Shape 84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81" name="Shape 8481"/>
        <p:cNvGrpSpPr/>
        <p:nvPr/>
      </p:nvGrpSpPr>
      <p:grpSpPr>
        <a:xfrm>
          <a:off x="0" y="0"/>
          <a:ext cx="0" cy="0"/>
          <a:chOff x="0" y="0"/>
          <a:chExt cx="0" cy="0"/>
        </a:xfrm>
      </p:grpSpPr>
      <p:sp>
        <p:nvSpPr>
          <p:cNvPr id="8482" name="Shape 848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483" name="Shape 848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98" name="Shape 8498"/>
        <p:cNvGrpSpPr/>
        <p:nvPr/>
      </p:nvGrpSpPr>
      <p:grpSpPr>
        <a:xfrm>
          <a:off x="0" y="0"/>
          <a:ext cx="0" cy="0"/>
          <a:chOff x="0" y="0"/>
          <a:chExt cx="0" cy="0"/>
        </a:xfrm>
      </p:grpSpPr>
      <p:sp>
        <p:nvSpPr>
          <p:cNvPr id="8499" name="Shape 849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500" name="Shape 85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213" name="Shape 21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9" name="Shape 979"/>
        <p:cNvGrpSpPr/>
        <p:nvPr/>
      </p:nvGrpSpPr>
      <p:grpSpPr>
        <a:xfrm>
          <a:off x="0" y="0"/>
          <a:ext cx="0" cy="0"/>
          <a:chOff x="0" y="0"/>
          <a:chExt cx="0" cy="0"/>
        </a:xfrm>
      </p:grpSpPr>
      <p:sp>
        <p:nvSpPr>
          <p:cNvPr id="980" name="Shape 98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81" name="Shape 98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15" name="Shape 8515"/>
        <p:cNvGrpSpPr/>
        <p:nvPr/>
      </p:nvGrpSpPr>
      <p:grpSpPr>
        <a:xfrm>
          <a:off x="0" y="0"/>
          <a:ext cx="0" cy="0"/>
          <a:chOff x="0" y="0"/>
          <a:chExt cx="0" cy="0"/>
        </a:xfrm>
      </p:grpSpPr>
      <p:sp>
        <p:nvSpPr>
          <p:cNvPr id="8516" name="Shape 851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517" name="Shape 851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32" name="Shape 8532"/>
        <p:cNvGrpSpPr/>
        <p:nvPr/>
      </p:nvGrpSpPr>
      <p:grpSpPr>
        <a:xfrm>
          <a:off x="0" y="0"/>
          <a:ext cx="0" cy="0"/>
          <a:chOff x="0" y="0"/>
          <a:chExt cx="0" cy="0"/>
        </a:xfrm>
      </p:grpSpPr>
      <p:sp>
        <p:nvSpPr>
          <p:cNvPr id="8533" name="Shape 853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534" name="Shape 853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49" name="Shape 8549"/>
        <p:cNvGrpSpPr/>
        <p:nvPr/>
      </p:nvGrpSpPr>
      <p:grpSpPr>
        <a:xfrm>
          <a:off x="0" y="0"/>
          <a:ext cx="0" cy="0"/>
          <a:chOff x="0" y="0"/>
          <a:chExt cx="0" cy="0"/>
        </a:xfrm>
      </p:grpSpPr>
      <p:sp>
        <p:nvSpPr>
          <p:cNvPr id="8550" name="Shape 855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551" name="Shape 85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66" name="Shape 8566"/>
        <p:cNvGrpSpPr/>
        <p:nvPr/>
      </p:nvGrpSpPr>
      <p:grpSpPr>
        <a:xfrm>
          <a:off x="0" y="0"/>
          <a:ext cx="0" cy="0"/>
          <a:chOff x="0" y="0"/>
          <a:chExt cx="0" cy="0"/>
        </a:xfrm>
      </p:grpSpPr>
      <p:sp>
        <p:nvSpPr>
          <p:cNvPr id="8567" name="Shape 856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568" name="Shape 85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83" name="Shape 8583"/>
        <p:cNvGrpSpPr/>
        <p:nvPr/>
      </p:nvGrpSpPr>
      <p:grpSpPr>
        <a:xfrm>
          <a:off x="0" y="0"/>
          <a:ext cx="0" cy="0"/>
          <a:chOff x="0" y="0"/>
          <a:chExt cx="0" cy="0"/>
        </a:xfrm>
      </p:grpSpPr>
      <p:sp>
        <p:nvSpPr>
          <p:cNvPr id="8584" name="Shape 858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585" name="Shape 858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88" name="Shape 8588"/>
        <p:cNvGrpSpPr/>
        <p:nvPr/>
      </p:nvGrpSpPr>
      <p:grpSpPr>
        <a:xfrm>
          <a:off x="0" y="0"/>
          <a:ext cx="0" cy="0"/>
          <a:chOff x="0" y="0"/>
          <a:chExt cx="0" cy="0"/>
        </a:xfrm>
      </p:grpSpPr>
      <p:sp>
        <p:nvSpPr>
          <p:cNvPr id="8589" name="Shape 858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590" name="Shape 859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93" name="Shape 8593"/>
        <p:cNvGrpSpPr/>
        <p:nvPr/>
      </p:nvGrpSpPr>
      <p:grpSpPr>
        <a:xfrm>
          <a:off x="0" y="0"/>
          <a:ext cx="0" cy="0"/>
          <a:chOff x="0" y="0"/>
          <a:chExt cx="0" cy="0"/>
        </a:xfrm>
      </p:grpSpPr>
      <p:sp>
        <p:nvSpPr>
          <p:cNvPr id="8594" name="Shape 859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595" name="Shape 859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98" name="Shape 8598"/>
        <p:cNvGrpSpPr/>
        <p:nvPr/>
      </p:nvGrpSpPr>
      <p:grpSpPr>
        <a:xfrm>
          <a:off x="0" y="0"/>
          <a:ext cx="0" cy="0"/>
          <a:chOff x="0" y="0"/>
          <a:chExt cx="0" cy="0"/>
        </a:xfrm>
      </p:grpSpPr>
      <p:sp>
        <p:nvSpPr>
          <p:cNvPr id="8599" name="Shape 859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600" name="Shape 860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03" name="Shape 8603"/>
        <p:cNvGrpSpPr/>
        <p:nvPr/>
      </p:nvGrpSpPr>
      <p:grpSpPr>
        <a:xfrm>
          <a:off x="0" y="0"/>
          <a:ext cx="0" cy="0"/>
          <a:chOff x="0" y="0"/>
          <a:chExt cx="0" cy="0"/>
        </a:xfrm>
      </p:grpSpPr>
      <p:sp>
        <p:nvSpPr>
          <p:cNvPr id="8604" name="Shape 860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605" name="Shape 860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08" name="Shape 8608"/>
        <p:cNvGrpSpPr/>
        <p:nvPr/>
      </p:nvGrpSpPr>
      <p:grpSpPr>
        <a:xfrm>
          <a:off x="0" y="0"/>
          <a:ext cx="0" cy="0"/>
          <a:chOff x="0" y="0"/>
          <a:chExt cx="0" cy="0"/>
        </a:xfrm>
      </p:grpSpPr>
      <p:sp>
        <p:nvSpPr>
          <p:cNvPr id="8609" name="Shape 860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610" name="Shape 861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8" name="Shape 998"/>
        <p:cNvGrpSpPr/>
        <p:nvPr/>
      </p:nvGrpSpPr>
      <p:grpSpPr>
        <a:xfrm>
          <a:off x="0" y="0"/>
          <a:ext cx="0" cy="0"/>
          <a:chOff x="0" y="0"/>
          <a:chExt cx="0" cy="0"/>
        </a:xfrm>
      </p:grpSpPr>
      <p:sp>
        <p:nvSpPr>
          <p:cNvPr id="999" name="Shape 99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00" name="Shape 10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13" name="Shape 8613"/>
        <p:cNvGrpSpPr/>
        <p:nvPr/>
      </p:nvGrpSpPr>
      <p:grpSpPr>
        <a:xfrm>
          <a:off x="0" y="0"/>
          <a:ext cx="0" cy="0"/>
          <a:chOff x="0" y="0"/>
          <a:chExt cx="0" cy="0"/>
        </a:xfrm>
      </p:grpSpPr>
      <p:sp>
        <p:nvSpPr>
          <p:cNvPr id="8614" name="Shape 861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615" name="Shape 861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18" name="Shape 8618"/>
        <p:cNvGrpSpPr/>
        <p:nvPr/>
      </p:nvGrpSpPr>
      <p:grpSpPr>
        <a:xfrm>
          <a:off x="0" y="0"/>
          <a:ext cx="0" cy="0"/>
          <a:chOff x="0" y="0"/>
          <a:chExt cx="0" cy="0"/>
        </a:xfrm>
      </p:grpSpPr>
      <p:sp>
        <p:nvSpPr>
          <p:cNvPr id="8619" name="Shape 861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620" name="Shape 862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23" name="Shape 8623"/>
        <p:cNvGrpSpPr/>
        <p:nvPr/>
      </p:nvGrpSpPr>
      <p:grpSpPr>
        <a:xfrm>
          <a:off x="0" y="0"/>
          <a:ext cx="0" cy="0"/>
          <a:chOff x="0" y="0"/>
          <a:chExt cx="0" cy="0"/>
        </a:xfrm>
      </p:grpSpPr>
      <p:sp>
        <p:nvSpPr>
          <p:cNvPr id="8624" name="Shape 862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625" name="Shape 862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28" name="Shape 8628"/>
        <p:cNvGrpSpPr/>
        <p:nvPr/>
      </p:nvGrpSpPr>
      <p:grpSpPr>
        <a:xfrm>
          <a:off x="0" y="0"/>
          <a:ext cx="0" cy="0"/>
          <a:chOff x="0" y="0"/>
          <a:chExt cx="0" cy="0"/>
        </a:xfrm>
      </p:grpSpPr>
      <p:sp>
        <p:nvSpPr>
          <p:cNvPr id="8629" name="Shape 862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630" name="Shape 863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33" name="Shape 8633"/>
        <p:cNvGrpSpPr/>
        <p:nvPr/>
      </p:nvGrpSpPr>
      <p:grpSpPr>
        <a:xfrm>
          <a:off x="0" y="0"/>
          <a:ext cx="0" cy="0"/>
          <a:chOff x="0" y="0"/>
          <a:chExt cx="0" cy="0"/>
        </a:xfrm>
      </p:grpSpPr>
      <p:sp>
        <p:nvSpPr>
          <p:cNvPr id="8634" name="Shape 863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635" name="Shape 863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38" name="Shape 8638"/>
        <p:cNvGrpSpPr/>
        <p:nvPr/>
      </p:nvGrpSpPr>
      <p:grpSpPr>
        <a:xfrm>
          <a:off x="0" y="0"/>
          <a:ext cx="0" cy="0"/>
          <a:chOff x="0" y="0"/>
          <a:chExt cx="0" cy="0"/>
        </a:xfrm>
      </p:grpSpPr>
      <p:sp>
        <p:nvSpPr>
          <p:cNvPr id="8639" name="Shape 863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640" name="Shape 864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43" name="Shape 8643"/>
        <p:cNvGrpSpPr/>
        <p:nvPr/>
      </p:nvGrpSpPr>
      <p:grpSpPr>
        <a:xfrm>
          <a:off x="0" y="0"/>
          <a:ext cx="0" cy="0"/>
          <a:chOff x="0" y="0"/>
          <a:chExt cx="0" cy="0"/>
        </a:xfrm>
      </p:grpSpPr>
      <p:sp>
        <p:nvSpPr>
          <p:cNvPr id="8644" name="Shape 864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645" name="Shape 864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48" name="Shape 8648"/>
        <p:cNvGrpSpPr/>
        <p:nvPr/>
      </p:nvGrpSpPr>
      <p:grpSpPr>
        <a:xfrm>
          <a:off x="0" y="0"/>
          <a:ext cx="0" cy="0"/>
          <a:chOff x="0" y="0"/>
          <a:chExt cx="0" cy="0"/>
        </a:xfrm>
      </p:grpSpPr>
      <p:sp>
        <p:nvSpPr>
          <p:cNvPr id="8649" name="Shape 86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50" name="Shape 86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53" name="Shape 8653"/>
        <p:cNvGrpSpPr/>
        <p:nvPr/>
      </p:nvGrpSpPr>
      <p:grpSpPr>
        <a:xfrm>
          <a:off x="0" y="0"/>
          <a:ext cx="0" cy="0"/>
          <a:chOff x="0" y="0"/>
          <a:chExt cx="0" cy="0"/>
        </a:xfrm>
      </p:grpSpPr>
      <p:sp>
        <p:nvSpPr>
          <p:cNvPr id="8654" name="Shape 86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55" name="Shape 86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58" name="Shape 8658"/>
        <p:cNvGrpSpPr/>
        <p:nvPr/>
      </p:nvGrpSpPr>
      <p:grpSpPr>
        <a:xfrm>
          <a:off x="0" y="0"/>
          <a:ext cx="0" cy="0"/>
          <a:chOff x="0" y="0"/>
          <a:chExt cx="0" cy="0"/>
        </a:xfrm>
      </p:grpSpPr>
      <p:sp>
        <p:nvSpPr>
          <p:cNvPr id="8659" name="Shape 865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660" name="Shape 866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3" name="Shape 1033"/>
        <p:cNvGrpSpPr/>
        <p:nvPr/>
      </p:nvGrpSpPr>
      <p:grpSpPr>
        <a:xfrm>
          <a:off x="0" y="0"/>
          <a:ext cx="0" cy="0"/>
          <a:chOff x="0" y="0"/>
          <a:chExt cx="0" cy="0"/>
        </a:xfrm>
      </p:grpSpPr>
      <p:sp>
        <p:nvSpPr>
          <p:cNvPr id="1034" name="Shape 103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35" name="Shape 10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63" name="Shape 8663"/>
        <p:cNvGrpSpPr/>
        <p:nvPr/>
      </p:nvGrpSpPr>
      <p:grpSpPr>
        <a:xfrm>
          <a:off x="0" y="0"/>
          <a:ext cx="0" cy="0"/>
          <a:chOff x="0" y="0"/>
          <a:chExt cx="0" cy="0"/>
        </a:xfrm>
      </p:grpSpPr>
      <p:sp>
        <p:nvSpPr>
          <p:cNvPr id="8664" name="Shape 866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665" name="Shape 866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68" name="Shape 8668"/>
        <p:cNvGrpSpPr/>
        <p:nvPr/>
      </p:nvGrpSpPr>
      <p:grpSpPr>
        <a:xfrm>
          <a:off x="0" y="0"/>
          <a:ext cx="0" cy="0"/>
          <a:chOff x="0" y="0"/>
          <a:chExt cx="0" cy="0"/>
        </a:xfrm>
      </p:grpSpPr>
      <p:sp>
        <p:nvSpPr>
          <p:cNvPr id="8669" name="Shape 866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670" name="Shape 867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73" name="Shape 8673"/>
        <p:cNvGrpSpPr/>
        <p:nvPr/>
      </p:nvGrpSpPr>
      <p:grpSpPr>
        <a:xfrm>
          <a:off x="0" y="0"/>
          <a:ext cx="0" cy="0"/>
          <a:chOff x="0" y="0"/>
          <a:chExt cx="0" cy="0"/>
        </a:xfrm>
      </p:grpSpPr>
      <p:sp>
        <p:nvSpPr>
          <p:cNvPr id="8674" name="Shape 867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675" name="Shape 867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78" name="Shape 8678"/>
        <p:cNvGrpSpPr/>
        <p:nvPr/>
      </p:nvGrpSpPr>
      <p:grpSpPr>
        <a:xfrm>
          <a:off x="0" y="0"/>
          <a:ext cx="0" cy="0"/>
          <a:chOff x="0" y="0"/>
          <a:chExt cx="0" cy="0"/>
        </a:xfrm>
      </p:grpSpPr>
      <p:sp>
        <p:nvSpPr>
          <p:cNvPr id="8679" name="Shape 867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680" name="Shape 868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83" name="Shape 8683"/>
        <p:cNvGrpSpPr/>
        <p:nvPr/>
      </p:nvGrpSpPr>
      <p:grpSpPr>
        <a:xfrm>
          <a:off x="0" y="0"/>
          <a:ext cx="0" cy="0"/>
          <a:chOff x="0" y="0"/>
          <a:chExt cx="0" cy="0"/>
        </a:xfrm>
      </p:grpSpPr>
      <p:sp>
        <p:nvSpPr>
          <p:cNvPr id="8684" name="Shape 868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685" name="Shape 868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88" name="Shape 8688"/>
        <p:cNvGrpSpPr/>
        <p:nvPr/>
      </p:nvGrpSpPr>
      <p:grpSpPr>
        <a:xfrm>
          <a:off x="0" y="0"/>
          <a:ext cx="0" cy="0"/>
          <a:chOff x="0" y="0"/>
          <a:chExt cx="0" cy="0"/>
        </a:xfrm>
      </p:grpSpPr>
      <p:sp>
        <p:nvSpPr>
          <p:cNvPr id="8689" name="Shape 868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690" name="Shape 869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06" name="Shape 8706"/>
        <p:cNvGrpSpPr/>
        <p:nvPr/>
      </p:nvGrpSpPr>
      <p:grpSpPr>
        <a:xfrm>
          <a:off x="0" y="0"/>
          <a:ext cx="0" cy="0"/>
          <a:chOff x="0" y="0"/>
          <a:chExt cx="0" cy="0"/>
        </a:xfrm>
      </p:grpSpPr>
      <p:sp>
        <p:nvSpPr>
          <p:cNvPr id="8707" name="Shape 870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708" name="Shape 870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27" name="Shape 8727"/>
        <p:cNvGrpSpPr/>
        <p:nvPr/>
      </p:nvGrpSpPr>
      <p:grpSpPr>
        <a:xfrm>
          <a:off x="0" y="0"/>
          <a:ext cx="0" cy="0"/>
          <a:chOff x="0" y="0"/>
          <a:chExt cx="0" cy="0"/>
        </a:xfrm>
      </p:grpSpPr>
      <p:sp>
        <p:nvSpPr>
          <p:cNvPr id="8728" name="Shape 872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729" name="Shape 87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45" name="Shape 8745"/>
        <p:cNvGrpSpPr/>
        <p:nvPr/>
      </p:nvGrpSpPr>
      <p:grpSpPr>
        <a:xfrm>
          <a:off x="0" y="0"/>
          <a:ext cx="0" cy="0"/>
          <a:chOff x="0" y="0"/>
          <a:chExt cx="0" cy="0"/>
        </a:xfrm>
      </p:grpSpPr>
      <p:sp>
        <p:nvSpPr>
          <p:cNvPr id="8746" name="Shape 874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747" name="Shape 874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64" name="Shape 8764"/>
        <p:cNvGrpSpPr/>
        <p:nvPr/>
      </p:nvGrpSpPr>
      <p:grpSpPr>
        <a:xfrm>
          <a:off x="0" y="0"/>
          <a:ext cx="0" cy="0"/>
          <a:chOff x="0" y="0"/>
          <a:chExt cx="0" cy="0"/>
        </a:xfrm>
      </p:grpSpPr>
      <p:sp>
        <p:nvSpPr>
          <p:cNvPr id="8765" name="Shape 876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766" name="Shape 87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1" name="Shape 1051"/>
        <p:cNvGrpSpPr/>
        <p:nvPr/>
      </p:nvGrpSpPr>
      <p:grpSpPr>
        <a:xfrm>
          <a:off x="0" y="0"/>
          <a:ext cx="0" cy="0"/>
          <a:chOff x="0" y="0"/>
          <a:chExt cx="0" cy="0"/>
        </a:xfrm>
      </p:grpSpPr>
      <p:sp>
        <p:nvSpPr>
          <p:cNvPr id="1052" name="Shape 105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53" name="Shape 10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99" name="Shape 8799"/>
        <p:cNvGrpSpPr/>
        <p:nvPr/>
      </p:nvGrpSpPr>
      <p:grpSpPr>
        <a:xfrm>
          <a:off x="0" y="0"/>
          <a:ext cx="0" cy="0"/>
          <a:chOff x="0" y="0"/>
          <a:chExt cx="0" cy="0"/>
        </a:xfrm>
      </p:grpSpPr>
      <p:sp>
        <p:nvSpPr>
          <p:cNvPr id="8800" name="Shape 880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801" name="Shape 880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17" name="Shape 8817"/>
        <p:cNvGrpSpPr/>
        <p:nvPr/>
      </p:nvGrpSpPr>
      <p:grpSpPr>
        <a:xfrm>
          <a:off x="0" y="0"/>
          <a:ext cx="0" cy="0"/>
          <a:chOff x="0" y="0"/>
          <a:chExt cx="0" cy="0"/>
        </a:xfrm>
      </p:grpSpPr>
      <p:sp>
        <p:nvSpPr>
          <p:cNvPr id="8818" name="Shape 881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819" name="Shape 88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34" name="Shape 8834"/>
        <p:cNvGrpSpPr/>
        <p:nvPr/>
      </p:nvGrpSpPr>
      <p:grpSpPr>
        <a:xfrm>
          <a:off x="0" y="0"/>
          <a:ext cx="0" cy="0"/>
          <a:chOff x="0" y="0"/>
          <a:chExt cx="0" cy="0"/>
        </a:xfrm>
      </p:grpSpPr>
      <p:sp>
        <p:nvSpPr>
          <p:cNvPr id="8835" name="Shape 883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836" name="Shape 883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51" name="Shape 8851"/>
        <p:cNvGrpSpPr/>
        <p:nvPr/>
      </p:nvGrpSpPr>
      <p:grpSpPr>
        <a:xfrm>
          <a:off x="0" y="0"/>
          <a:ext cx="0" cy="0"/>
          <a:chOff x="0" y="0"/>
          <a:chExt cx="0" cy="0"/>
        </a:xfrm>
      </p:grpSpPr>
      <p:sp>
        <p:nvSpPr>
          <p:cNvPr id="8852" name="Shape 885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853" name="Shape 88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68" name="Shape 8868"/>
        <p:cNvGrpSpPr/>
        <p:nvPr/>
      </p:nvGrpSpPr>
      <p:grpSpPr>
        <a:xfrm>
          <a:off x="0" y="0"/>
          <a:ext cx="0" cy="0"/>
          <a:chOff x="0" y="0"/>
          <a:chExt cx="0" cy="0"/>
        </a:xfrm>
      </p:grpSpPr>
      <p:sp>
        <p:nvSpPr>
          <p:cNvPr id="8869" name="Shape 886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870" name="Shape 88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85" name="Shape 8885"/>
        <p:cNvGrpSpPr/>
        <p:nvPr/>
      </p:nvGrpSpPr>
      <p:grpSpPr>
        <a:xfrm>
          <a:off x="0" y="0"/>
          <a:ext cx="0" cy="0"/>
          <a:chOff x="0" y="0"/>
          <a:chExt cx="0" cy="0"/>
        </a:xfrm>
      </p:grpSpPr>
      <p:sp>
        <p:nvSpPr>
          <p:cNvPr id="8886" name="Shape 888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887" name="Shape 888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02" name="Shape 8902"/>
        <p:cNvGrpSpPr/>
        <p:nvPr/>
      </p:nvGrpSpPr>
      <p:grpSpPr>
        <a:xfrm>
          <a:off x="0" y="0"/>
          <a:ext cx="0" cy="0"/>
          <a:chOff x="0" y="0"/>
          <a:chExt cx="0" cy="0"/>
        </a:xfrm>
      </p:grpSpPr>
      <p:sp>
        <p:nvSpPr>
          <p:cNvPr id="8903" name="Shape 890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904" name="Shape 89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19" name="Shape 8919"/>
        <p:cNvGrpSpPr/>
        <p:nvPr/>
      </p:nvGrpSpPr>
      <p:grpSpPr>
        <a:xfrm>
          <a:off x="0" y="0"/>
          <a:ext cx="0" cy="0"/>
          <a:chOff x="0" y="0"/>
          <a:chExt cx="0" cy="0"/>
        </a:xfrm>
      </p:grpSpPr>
      <p:sp>
        <p:nvSpPr>
          <p:cNvPr id="8920" name="Shape 892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921" name="Shape 89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36" name="Shape 8936"/>
        <p:cNvGrpSpPr/>
        <p:nvPr/>
      </p:nvGrpSpPr>
      <p:grpSpPr>
        <a:xfrm>
          <a:off x="0" y="0"/>
          <a:ext cx="0" cy="0"/>
          <a:chOff x="0" y="0"/>
          <a:chExt cx="0" cy="0"/>
        </a:xfrm>
      </p:grpSpPr>
      <p:sp>
        <p:nvSpPr>
          <p:cNvPr id="8937" name="Shape 893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938" name="Shape 893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41" name="Shape 8941"/>
        <p:cNvGrpSpPr/>
        <p:nvPr/>
      </p:nvGrpSpPr>
      <p:grpSpPr>
        <a:xfrm>
          <a:off x="0" y="0"/>
          <a:ext cx="0" cy="0"/>
          <a:chOff x="0" y="0"/>
          <a:chExt cx="0" cy="0"/>
        </a:xfrm>
      </p:grpSpPr>
      <p:sp>
        <p:nvSpPr>
          <p:cNvPr id="8942" name="Shape 894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943" name="Shape 894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8" name="Shape 1068"/>
        <p:cNvGrpSpPr/>
        <p:nvPr/>
      </p:nvGrpSpPr>
      <p:grpSpPr>
        <a:xfrm>
          <a:off x="0" y="0"/>
          <a:ext cx="0" cy="0"/>
          <a:chOff x="0" y="0"/>
          <a:chExt cx="0" cy="0"/>
        </a:xfrm>
      </p:grpSpPr>
      <p:sp>
        <p:nvSpPr>
          <p:cNvPr id="1069" name="Shape 106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70" name="Shape 107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46" name="Shape 8946"/>
        <p:cNvGrpSpPr/>
        <p:nvPr/>
      </p:nvGrpSpPr>
      <p:grpSpPr>
        <a:xfrm>
          <a:off x="0" y="0"/>
          <a:ext cx="0" cy="0"/>
          <a:chOff x="0" y="0"/>
          <a:chExt cx="0" cy="0"/>
        </a:xfrm>
      </p:grpSpPr>
      <p:sp>
        <p:nvSpPr>
          <p:cNvPr id="8947" name="Shape 894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948" name="Shape 894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51" name="Shape 8951"/>
        <p:cNvGrpSpPr/>
        <p:nvPr/>
      </p:nvGrpSpPr>
      <p:grpSpPr>
        <a:xfrm>
          <a:off x="0" y="0"/>
          <a:ext cx="0" cy="0"/>
          <a:chOff x="0" y="0"/>
          <a:chExt cx="0" cy="0"/>
        </a:xfrm>
      </p:grpSpPr>
      <p:sp>
        <p:nvSpPr>
          <p:cNvPr id="8952" name="Shape 895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953" name="Shape 895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56" name="Shape 8956"/>
        <p:cNvGrpSpPr/>
        <p:nvPr/>
      </p:nvGrpSpPr>
      <p:grpSpPr>
        <a:xfrm>
          <a:off x="0" y="0"/>
          <a:ext cx="0" cy="0"/>
          <a:chOff x="0" y="0"/>
          <a:chExt cx="0" cy="0"/>
        </a:xfrm>
      </p:grpSpPr>
      <p:sp>
        <p:nvSpPr>
          <p:cNvPr id="8957" name="Shape 895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958" name="Shape 895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61" name="Shape 8961"/>
        <p:cNvGrpSpPr/>
        <p:nvPr/>
      </p:nvGrpSpPr>
      <p:grpSpPr>
        <a:xfrm>
          <a:off x="0" y="0"/>
          <a:ext cx="0" cy="0"/>
          <a:chOff x="0" y="0"/>
          <a:chExt cx="0" cy="0"/>
        </a:xfrm>
      </p:grpSpPr>
      <p:sp>
        <p:nvSpPr>
          <p:cNvPr id="8962" name="Shape 896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963" name="Shape 896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66" name="Shape 8966"/>
        <p:cNvGrpSpPr/>
        <p:nvPr/>
      </p:nvGrpSpPr>
      <p:grpSpPr>
        <a:xfrm>
          <a:off x="0" y="0"/>
          <a:ext cx="0" cy="0"/>
          <a:chOff x="0" y="0"/>
          <a:chExt cx="0" cy="0"/>
        </a:xfrm>
      </p:grpSpPr>
      <p:sp>
        <p:nvSpPr>
          <p:cNvPr id="8967" name="Shape 896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968" name="Shape 896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71" name="Shape 8971"/>
        <p:cNvGrpSpPr/>
        <p:nvPr/>
      </p:nvGrpSpPr>
      <p:grpSpPr>
        <a:xfrm>
          <a:off x="0" y="0"/>
          <a:ext cx="0" cy="0"/>
          <a:chOff x="0" y="0"/>
          <a:chExt cx="0" cy="0"/>
        </a:xfrm>
      </p:grpSpPr>
      <p:sp>
        <p:nvSpPr>
          <p:cNvPr id="8972" name="Shape 897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973" name="Shape 897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76" name="Shape 8976"/>
        <p:cNvGrpSpPr/>
        <p:nvPr/>
      </p:nvGrpSpPr>
      <p:grpSpPr>
        <a:xfrm>
          <a:off x="0" y="0"/>
          <a:ext cx="0" cy="0"/>
          <a:chOff x="0" y="0"/>
          <a:chExt cx="0" cy="0"/>
        </a:xfrm>
      </p:grpSpPr>
      <p:sp>
        <p:nvSpPr>
          <p:cNvPr id="8977" name="Shape 897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978" name="Shape 897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81" name="Shape 8981"/>
        <p:cNvGrpSpPr/>
        <p:nvPr/>
      </p:nvGrpSpPr>
      <p:grpSpPr>
        <a:xfrm>
          <a:off x="0" y="0"/>
          <a:ext cx="0" cy="0"/>
          <a:chOff x="0" y="0"/>
          <a:chExt cx="0" cy="0"/>
        </a:xfrm>
      </p:grpSpPr>
      <p:sp>
        <p:nvSpPr>
          <p:cNvPr id="8982" name="Shape 898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983" name="Shape 898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86" name="Shape 8986"/>
        <p:cNvGrpSpPr/>
        <p:nvPr/>
      </p:nvGrpSpPr>
      <p:grpSpPr>
        <a:xfrm>
          <a:off x="0" y="0"/>
          <a:ext cx="0" cy="0"/>
          <a:chOff x="0" y="0"/>
          <a:chExt cx="0" cy="0"/>
        </a:xfrm>
      </p:grpSpPr>
      <p:sp>
        <p:nvSpPr>
          <p:cNvPr id="8987" name="Shape 898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988" name="Shape 898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91" name="Shape 8991"/>
        <p:cNvGrpSpPr/>
        <p:nvPr/>
      </p:nvGrpSpPr>
      <p:grpSpPr>
        <a:xfrm>
          <a:off x="0" y="0"/>
          <a:ext cx="0" cy="0"/>
          <a:chOff x="0" y="0"/>
          <a:chExt cx="0" cy="0"/>
        </a:xfrm>
      </p:grpSpPr>
      <p:sp>
        <p:nvSpPr>
          <p:cNvPr id="8992" name="Shape 899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8993" name="Shape 899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5" name="Shape 1085"/>
        <p:cNvGrpSpPr/>
        <p:nvPr/>
      </p:nvGrpSpPr>
      <p:grpSpPr>
        <a:xfrm>
          <a:off x="0" y="0"/>
          <a:ext cx="0" cy="0"/>
          <a:chOff x="0" y="0"/>
          <a:chExt cx="0" cy="0"/>
        </a:xfrm>
      </p:grpSpPr>
      <p:sp>
        <p:nvSpPr>
          <p:cNvPr id="1086" name="Shape 108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87" name="Shape 108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96" name="Shape 8996"/>
        <p:cNvGrpSpPr/>
        <p:nvPr/>
      </p:nvGrpSpPr>
      <p:grpSpPr>
        <a:xfrm>
          <a:off x="0" y="0"/>
          <a:ext cx="0" cy="0"/>
          <a:chOff x="0" y="0"/>
          <a:chExt cx="0" cy="0"/>
        </a:xfrm>
      </p:grpSpPr>
      <p:sp>
        <p:nvSpPr>
          <p:cNvPr id="8997" name="Shape 899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8998" name="Shape 899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01" name="Shape 9001"/>
        <p:cNvGrpSpPr/>
        <p:nvPr/>
      </p:nvGrpSpPr>
      <p:grpSpPr>
        <a:xfrm>
          <a:off x="0" y="0"/>
          <a:ext cx="0" cy="0"/>
          <a:chOff x="0" y="0"/>
          <a:chExt cx="0" cy="0"/>
        </a:xfrm>
      </p:grpSpPr>
      <p:sp>
        <p:nvSpPr>
          <p:cNvPr id="9002" name="Shape 90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03" name="Shape 90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06" name="Shape 9006"/>
        <p:cNvGrpSpPr/>
        <p:nvPr/>
      </p:nvGrpSpPr>
      <p:grpSpPr>
        <a:xfrm>
          <a:off x="0" y="0"/>
          <a:ext cx="0" cy="0"/>
          <a:chOff x="0" y="0"/>
          <a:chExt cx="0" cy="0"/>
        </a:xfrm>
      </p:grpSpPr>
      <p:sp>
        <p:nvSpPr>
          <p:cNvPr id="9007" name="Shape 90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08" name="Shape 90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11" name="Shape 9011"/>
        <p:cNvGrpSpPr/>
        <p:nvPr/>
      </p:nvGrpSpPr>
      <p:grpSpPr>
        <a:xfrm>
          <a:off x="0" y="0"/>
          <a:ext cx="0" cy="0"/>
          <a:chOff x="0" y="0"/>
          <a:chExt cx="0" cy="0"/>
        </a:xfrm>
      </p:grpSpPr>
      <p:sp>
        <p:nvSpPr>
          <p:cNvPr id="9012" name="Shape 901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9013" name="Shape 901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16" name="Shape 9016"/>
        <p:cNvGrpSpPr/>
        <p:nvPr/>
      </p:nvGrpSpPr>
      <p:grpSpPr>
        <a:xfrm>
          <a:off x="0" y="0"/>
          <a:ext cx="0" cy="0"/>
          <a:chOff x="0" y="0"/>
          <a:chExt cx="0" cy="0"/>
        </a:xfrm>
      </p:grpSpPr>
      <p:sp>
        <p:nvSpPr>
          <p:cNvPr id="9017" name="Shape 901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018" name="Shape 901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21" name="Shape 9021"/>
        <p:cNvGrpSpPr/>
        <p:nvPr/>
      </p:nvGrpSpPr>
      <p:grpSpPr>
        <a:xfrm>
          <a:off x="0" y="0"/>
          <a:ext cx="0" cy="0"/>
          <a:chOff x="0" y="0"/>
          <a:chExt cx="0" cy="0"/>
        </a:xfrm>
      </p:grpSpPr>
      <p:sp>
        <p:nvSpPr>
          <p:cNvPr id="9022" name="Shape 902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023" name="Shape 902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26" name="Shape 9026"/>
        <p:cNvGrpSpPr/>
        <p:nvPr/>
      </p:nvGrpSpPr>
      <p:grpSpPr>
        <a:xfrm>
          <a:off x="0" y="0"/>
          <a:ext cx="0" cy="0"/>
          <a:chOff x="0" y="0"/>
          <a:chExt cx="0" cy="0"/>
        </a:xfrm>
      </p:grpSpPr>
      <p:sp>
        <p:nvSpPr>
          <p:cNvPr id="9027" name="Shape 902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028" name="Shape 902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31" name="Shape 9031"/>
        <p:cNvGrpSpPr/>
        <p:nvPr/>
      </p:nvGrpSpPr>
      <p:grpSpPr>
        <a:xfrm>
          <a:off x="0" y="0"/>
          <a:ext cx="0" cy="0"/>
          <a:chOff x="0" y="0"/>
          <a:chExt cx="0" cy="0"/>
        </a:xfrm>
      </p:grpSpPr>
      <p:sp>
        <p:nvSpPr>
          <p:cNvPr id="9032" name="Shape 903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033" name="Shape 9033"/>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36" name="Shape 9036"/>
        <p:cNvGrpSpPr/>
        <p:nvPr/>
      </p:nvGrpSpPr>
      <p:grpSpPr>
        <a:xfrm>
          <a:off x="0" y="0"/>
          <a:ext cx="0" cy="0"/>
          <a:chOff x="0" y="0"/>
          <a:chExt cx="0" cy="0"/>
        </a:xfrm>
      </p:grpSpPr>
      <p:sp>
        <p:nvSpPr>
          <p:cNvPr id="9037" name="Shape 903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9038" name="Shape 9038"/>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41" name="Shape 9041"/>
        <p:cNvGrpSpPr/>
        <p:nvPr/>
      </p:nvGrpSpPr>
      <p:grpSpPr>
        <a:xfrm>
          <a:off x="0" y="0"/>
          <a:ext cx="0" cy="0"/>
          <a:chOff x="0" y="0"/>
          <a:chExt cx="0" cy="0"/>
        </a:xfrm>
      </p:grpSpPr>
      <p:sp>
        <p:nvSpPr>
          <p:cNvPr id="9042" name="Shape 904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9043" name="Shape 90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2" name="Shape 1102"/>
        <p:cNvGrpSpPr/>
        <p:nvPr/>
      </p:nvGrpSpPr>
      <p:grpSpPr>
        <a:xfrm>
          <a:off x="0" y="0"/>
          <a:ext cx="0" cy="0"/>
          <a:chOff x="0" y="0"/>
          <a:chExt cx="0" cy="0"/>
        </a:xfrm>
      </p:grpSpPr>
      <p:sp>
        <p:nvSpPr>
          <p:cNvPr id="1103" name="Shape 110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04" name="Shape 11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59" name="Shape 9059"/>
        <p:cNvGrpSpPr/>
        <p:nvPr/>
      </p:nvGrpSpPr>
      <p:grpSpPr>
        <a:xfrm>
          <a:off x="0" y="0"/>
          <a:ext cx="0" cy="0"/>
          <a:chOff x="0" y="0"/>
          <a:chExt cx="0" cy="0"/>
        </a:xfrm>
      </p:grpSpPr>
      <p:sp>
        <p:nvSpPr>
          <p:cNvPr id="9060" name="Shape 906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061" name="Shape 906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80" name="Shape 9080"/>
        <p:cNvGrpSpPr/>
        <p:nvPr/>
      </p:nvGrpSpPr>
      <p:grpSpPr>
        <a:xfrm>
          <a:off x="0" y="0"/>
          <a:ext cx="0" cy="0"/>
          <a:chOff x="0" y="0"/>
          <a:chExt cx="0" cy="0"/>
        </a:xfrm>
      </p:grpSpPr>
      <p:sp>
        <p:nvSpPr>
          <p:cNvPr id="9081" name="Shape 908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082" name="Shape 90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98" name="Shape 9098"/>
        <p:cNvGrpSpPr/>
        <p:nvPr/>
      </p:nvGrpSpPr>
      <p:grpSpPr>
        <a:xfrm>
          <a:off x="0" y="0"/>
          <a:ext cx="0" cy="0"/>
          <a:chOff x="0" y="0"/>
          <a:chExt cx="0" cy="0"/>
        </a:xfrm>
      </p:grpSpPr>
      <p:sp>
        <p:nvSpPr>
          <p:cNvPr id="9099" name="Shape 909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100" name="Shape 91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17" name="Shape 9117"/>
        <p:cNvGrpSpPr/>
        <p:nvPr/>
      </p:nvGrpSpPr>
      <p:grpSpPr>
        <a:xfrm>
          <a:off x="0" y="0"/>
          <a:ext cx="0" cy="0"/>
          <a:chOff x="0" y="0"/>
          <a:chExt cx="0" cy="0"/>
        </a:xfrm>
      </p:grpSpPr>
      <p:sp>
        <p:nvSpPr>
          <p:cNvPr id="9118" name="Shape 911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119" name="Shape 91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52" name="Shape 9152"/>
        <p:cNvGrpSpPr/>
        <p:nvPr/>
      </p:nvGrpSpPr>
      <p:grpSpPr>
        <a:xfrm>
          <a:off x="0" y="0"/>
          <a:ext cx="0" cy="0"/>
          <a:chOff x="0" y="0"/>
          <a:chExt cx="0" cy="0"/>
        </a:xfrm>
      </p:grpSpPr>
      <p:sp>
        <p:nvSpPr>
          <p:cNvPr id="9153" name="Shape 915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154" name="Shape 91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70" name="Shape 9170"/>
        <p:cNvGrpSpPr/>
        <p:nvPr/>
      </p:nvGrpSpPr>
      <p:grpSpPr>
        <a:xfrm>
          <a:off x="0" y="0"/>
          <a:ext cx="0" cy="0"/>
          <a:chOff x="0" y="0"/>
          <a:chExt cx="0" cy="0"/>
        </a:xfrm>
      </p:grpSpPr>
      <p:sp>
        <p:nvSpPr>
          <p:cNvPr id="9171" name="Shape 917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172" name="Shape 91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87" name="Shape 9187"/>
        <p:cNvGrpSpPr/>
        <p:nvPr/>
      </p:nvGrpSpPr>
      <p:grpSpPr>
        <a:xfrm>
          <a:off x="0" y="0"/>
          <a:ext cx="0" cy="0"/>
          <a:chOff x="0" y="0"/>
          <a:chExt cx="0" cy="0"/>
        </a:xfrm>
      </p:grpSpPr>
      <p:sp>
        <p:nvSpPr>
          <p:cNvPr id="9188" name="Shape 918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189" name="Shape 91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04" name="Shape 9204"/>
        <p:cNvGrpSpPr/>
        <p:nvPr/>
      </p:nvGrpSpPr>
      <p:grpSpPr>
        <a:xfrm>
          <a:off x="0" y="0"/>
          <a:ext cx="0" cy="0"/>
          <a:chOff x="0" y="0"/>
          <a:chExt cx="0" cy="0"/>
        </a:xfrm>
      </p:grpSpPr>
      <p:sp>
        <p:nvSpPr>
          <p:cNvPr id="9205" name="Shape 920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9206" name="Shape 92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21" name="Shape 9221"/>
        <p:cNvGrpSpPr/>
        <p:nvPr/>
      </p:nvGrpSpPr>
      <p:grpSpPr>
        <a:xfrm>
          <a:off x="0" y="0"/>
          <a:ext cx="0" cy="0"/>
          <a:chOff x="0" y="0"/>
          <a:chExt cx="0" cy="0"/>
        </a:xfrm>
      </p:grpSpPr>
      <p:sp>
        <p:nvSpPr>
          <p:cNvPr id="9222" name="Shape 922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223" name="Shape 92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38" name="Shape 9238"/>
        <p:cNvGrpSpPr/>
        <p:nvPr/>
      </p:nvGrpSpPr>
      <p:grpSpPr>
        <a:xfrm>
          <a:off x="0" y="0"/>
          <a:ext cx="0" cy="0"/>
          <a:chOff x="0" y="0"/>
          <a:chExt cx="0" cy="0"/>
        </a:xfrm>
      </p:grpSpPr>
      <p:sp>
        <p:nvSpPr>
          <p:cNvPr id="9239" name="Shape 923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240" name="Shape 92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9" name="Shape 1119"/>
        <p:cNvGrpSpPr/>
        <p:nvPr/>
      </p:nvGrpSpPr>
      <p:grpSpPr>
        <a:xfrm>
          <a:off x="0" y="0"/>
          <a:ext cx="0" cy="0"/>
          <a:chOff x="0" y="0"/>
          <a:chExt cx="0" cy="0"/>
        </a:xfrm>
      </p:grpSpPr>
      <p:sp>
        <p:nvSpPr>
          <p:cNvPr id="1120" name="Shape 112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21" name="Shape 11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55" name="Shape 9255"/>
        <p:cNvGrpSpPr/>
        <p:nvPr/>
      </p:nvGrpSpPr>
      <p:grpSpPr>
        <a:xfrm>
          <a:off x="0" y="0"/>
          <a:ext cx="0" cy="0"/>
          <a:chOff x="0" y="0"/>
          <a:chExt cx="0" cy="0"/>
        </a:xfrm>
      </p:grpSpPr>
      <p:sp>
        <p:nvSpPr>
          <p:cNvPr id="9256" name="Shape 925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257" name="Shape 92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72" name="Shape 9272"/>
        <p:cNvGrpSpPr/>
        <p:nvPr/>
      </p:nvGrpSpPr>
      <p:grpSpPr>
        <a:xfrm>
          <a:off x="0" y="0"/>
          <a:ext cx="0" cy="0"/>
          <a:chOff x="0" y="0"/>
          <a:chExt cx="0" cy="0"/>
        </a:xfrm>
      </p:grpSpPr>
      <p:sp>
        <p:nvSpPr>
          <p:cNvPr id="9273" name="Shape 927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9274" name="Shape 92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89" name="Shape 9289"/>
        <p:cNvGrpSpPr/>
        <p:nvPr/>
      </p:nvGrpSpPr>
      <p:grpSpPr>
        <a:xfrm>
          <a:off x="0" y="0"/>
          <a:ext cx="0" cy="0"/>
          <a:chOff x="0" y="0"/>
          <a:chExt cx="0" cy="0"/>
        </a:xfrm>
      </p:grpSpPr>
      <p:sp>
        <p:nvSpPr>
          <p:cNvPr id="9290" name="Shape 929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291" name="Shape 929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94" name="Shape 9294"/>
        <p:cNvGrpSpPr/>
        <p:nvPr/>
      </p:nvGrpSpPr>
      <p:grpSpPr>
        <a:xfrm>
          <a:off x="0" y="0"/>
          <a:ext cx="0" cy="0"/>
          <a:chOff x="0" y="0"/>
          <a:chExt cx="0" cy="0"/>
        </a:xfrm>
      </p:grpSpPr>
      <p:sp>
        <p:nvSpPr>
          <p:cNvPr id="9295" name="Shape 929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296" name="Shape 929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99" name="Shape 9299"/>
        <p:cNvGrpSpPr/>
        <p:nvPr/>
      </p:nvGrpSpPr>
      <p:grpSpPr>
        <a:xfrm>
          <a:off x="0" y="0"/>
          <a:ext cx="0" cy="0"/>
          <a:chOff x="0" y="0"/>
          <a:chExt cx="0" cy="0"/>
        </a:xfrm>
      </p:grpSpPr>
      <p:sp>
        <p:nvSpPr>
          <p:cNvPr id="9300" name="Shape 930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301" name="Shape 930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04" name="Shape 9304"/>
        <p:cNvGrpSpPr/>
        <p:nvPr/>
      </p:nvGrpSpPr>
      <p:grpSpPr>
        <a:xfrm>
          <a:off x="0" y="0"/>
          <a:ext cx="0" cy="0"/>
          <a:chOff x="0" y="0"/>
          <a:chExt cx="0" cy="0"/>
        </a:xfrm>
      </p:grpSpPr>
      <p:sp>
        <p:nvSpPr>
          <p:cNvPr id="9305" name="Shape 930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306" name="Shape 930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09" name="Shape 9309"/>
        <p:cNvGrpSpPr/>
        <p:nvPr/>
      </p:nvGrpSpPr>
      <p:grpSpPr>
        <a:xfrm>
          <a:off x="0" y="0"/>
          <a:ext cx="0" cy="0"/>
          <a:chOff x="0" y="0"/>
          <a:chExt cx="0" cy="0"/>
        </a:xfrm>
      </p:grpSpPr>
      <p:sp>
        <p:nvSpPr>
          <p:cNvPr id="9310" name="Shape 931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311" name="Shape 931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14" name="Shape 9314"/>
        <p:cNvGrpSpPr/>
        <p:nvPr/>
      </p:nvGrpSpPr>
      <p:grpSpPr>
        <a:xfrm>
          <a:off x="0" y="0"/>
          <a:ext cx="0" cy="0"/>
          <a:chOff x="0" y="0"/>
          <a:chExt cx="0" cy="0"/>
        </a:xfrm>
      </p:grpSpPr>
      <p:sp>
        <p:nvSpPr>
          <p:cNvPr id="9315" name="Shape 931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316" name="Shape 931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19" name="Shape 9319"/>
        <p:cNvGrpSpPr/>
        <p:nvPr/>
      </p:nvGrpSpPr>
      <p:grpSpPr>
        <a:xfrm>
          <a:off x="0" y="0"/>
          <a:ext cx="0" cy="0"/>
          <a:chOff x="0" y="0"/>
          <a:chExt cx="0" cy="0"/>
        </a:xfrm>
      </p:grpSpPr>
      <p:sp>
        <p:nvSpPr>
          <p:cNvPr id="9320" name="Shape 932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9321" name="Shape 932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24" name="Shape 9324"/>
        <p:cNvGrpSpPr/>
        <p:nvPr/>
      </p:nvGrpSpPr>
      <p:grpSpPr>
        <a:xfrm>
          <a:off x="0" y="0"/>
          <a:ext cx="0" cy="0"/>
          <a:chOff x="0" y="0"/>
          <a:chExt cx="0" cy="0"/>
        </a:xfrm>
      </p:grpSpPr>
      <p:sp>
        <p:nvSpPr>
          <p:cNvPr id="9325" name="Shape 932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326" name="Shape 932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6" name="Shape 1136"/>
        <p:cNvGrpSpPr/>
        <p:nvPr/>
      </p:nvGrpSpPr>
      <p:grpSpPr>
        <a:xfrm>
          <a:off x="0" y="0"/>
          <a:ext cx="0" cy="0"/>
          <a:chOff x="0" y="0"/>
          <a:chExt cx="0" cy="0"/>
        </a:xfrm>
      </p:grpSpPr>
      <p:sp>
        <p:nvSpPr>
          <p:cNvPr id="1137" name="Shape 113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38" name="Shape 11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29" name="Shape 9329"/>
        <p:cNvGrpSpPr/>
        <p:nvPr/>
      </p:nvGrpSpPr>
      <p:grpSpPr>
        <a:xfrm>
          <a:off x="0" y="0"/>
          <a:ext cx="0" cy="0"/>
          <a:chOff x="0" y="0"/>
          <a:chExt cx="0" cy="0"/>
        </a:xfrm>
      </p:grpSpPr>
      <p:sp>
        <p:nvSpPr>
          <p:cNvPr id="9330" name="Shape 933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331" name="Shape 933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34" name="Shape 9334"/>
        <p:cNvGrpSpPr/>
        <p:nvPr/>
      </p:nvGrpSpPr>
      <p:grpSpPr>
        <a:xfrm>
          <a:off x="0" y="0"/>
          <a:ext cx="0" cy="0"/>
          <a:chOff x="0" y="0"/>
          <a:chExt cx="0" cy="0"/>
        </a:xfrm>
      </p:grpSpPr>
      <p:sp>
        <p:nvSpPr>
          <p:cNvPr id="9335" name="Shape 933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336" name="Shape 933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39" name="Shape 9339"/>
        <p:cNvGrpSpPr/>
        <p:nvPr/>
      </p:nvGrpSpPr>
      <p:grpSpPr>
        <a:xfrm>
          <a:off x="0" y="0"/>
          <a:ext cx="0" cy="0"/>
          <a:chOff x="0" y="0"/>
          <a:chExt cx="0" cy="0"/>
        </a:xfrm>
      </p:grpSpPr>
      <p:sp>
        <p:nvSpPr>
          <p:cNvPr id="9340" name="Shape 934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341" name="Shape 934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44" name="Shape 9344"/>
        <p:cNvGrpSpPr/>
        <p:nvPr/>
      </p:nvGrpSpPr>
      <p:grpSpPr>
        <a:xfrm>
          <a:off x="0" y="0"/>
          <a:ext cx="0" cy="0"/>
          <a:chOff x="0" y="0"/>
          <a:chExt cx="0" cy="0"/>
        </a:xfrm>
      </p:grpSpPr>
      <p:sp>
        <p:nvSpPr>
          <p:cNvPr id="9345" name="Shape 934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346" name="Shape 934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49" name="Shape 9349"/>
        <p:cNvGrpSpPr/>
        <p:nvPr/>
      </p:nvGrpSpPr>
      <p:grpSpPr>
        <a:xfrm>
          <a:off x="0" y="0"/>
          <a:ext cx="0" cy="0"/>
          <a:chOff x="0" y="0"/>
          <a:chExt cx="0" cy="0"/>
        </a:xfrm>
      </p:grpSpPr>
      <p:sp>
        <p:nvSpPr>
          <p:cNvPr id="9350" name="Shape 935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9351" name="Shape 935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54" name="Shape 9354"/>
        <p:cNvGrpSpPr/>
        <p:nvPr/>
      </p:nvGrpSpPr>
      <p:grpSpPr>
        <a:xfrm>
          <a:off x="0" y="0"/>
          <a:ext cx="0" cy="0"/>
          <a:chOff x="0" y="0"/>
          <a:chExt cx="0" cy="0"/>
        </a:xfrm>
      </p:grpSpPr>
      <p:sp>
        <p:nvSpPr>
          <p:cNvPr id="9355" name="Shape 9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56" name="Shape 93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59" name="Shape 9359"/>
        <p:cNvGrpSpPr/>
        <p:nvPr/>
      </p:nvGrpSpPr>
      <p:grpSpPr>
        <a:xfrm>
          <a:off x="0" y="0"/>
          <a:ext cx="0" cy="0"/>
          <a:chOff x="0" y="0"/>
          <a:chExt cx="0" cy="0"/>
        </a:xfrm>
      </p:grpSpPr>
      <p:sp>
        <p:nvSpPr>
          <p:cNvPr id="9360" name="Shape 9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61" name="Shape 93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64" name="Shape 9364"/>
        <p:cNvGrpSpPr/>
        <p:nvPr/>
      </p:nvGrpSpPr>
      <p:grpSpPr>
        <a:xfrm>
          <a:off x="0" y="0"/>
          <a:ext cx="0" cy="0"/>
          <a:chOff x="0" y="0"/>
          <a:chExt cx="0" cy="0"/>
        </a:xfrm>
      </p:grpSpPr>
      <p:sp>
        <p:nvSpPr>
          <p:cNvPr id="9365" name="Shape 936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9366" name="Shape 936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69" name="Shape 9369"/>
        <p:cNvGrpSpPr/>
        <p:nvPr/>
      </p:nvGrpSpPr>
      <p:grpSpPr>
        <a:xfrm>
          <a:off x="0" y="0"/>
          <a:ext cx="0" cy="0"/>
          <a:chOff x="0" y="0"/>
          <a:chExt cx="0" cy="0"/>
        </a:xfrm>
      </p:grpSpPr>
      <p:sp>
        <p:nvSpPr>
          <p:cNvPr id="9370" name="Shape 937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371" name="Shape 937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74" name="Shape 9374"/>
        <p:cNvGrpSpPr/>
        <p:nvPr/>
      </p:nvGrpSpPr>
      <p:grpSpPr>
        <a:xfrm>
          <a:off x="0" y="0"/>
          <a:ext cx="0" cy="0"/>
          <a:chOff x="0" y="0"/>
          <a:chExt cx="0" cy="0"/>
        </a:xfrm>
      </p:grpSpPr>
      <p:sp>
        <p:nvSpPr>
          <p:cNvPr id="9375" name="Shape 937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376" name="Shape 937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3" name="Shape 1153"/>
        <p:cNvGrpSpPr/>
        <p:nvPr/>
      </p:nvGrpSpPr>
      <p:grpSpPr>
        <a:xfrm>
          <a:off x="0" y="0"/>
          <a:ext cx="0" cy="0"/>
          <a:chOff x="0" y="0"/>
          <a:chExt cx="0" cy="0"/>
        </a:xfrm>
      </p:grpSpPr>
      <p:sp>
        <p:nvSpPr>
          <p:cNvPr id="1154" name="Shape 115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155" name="Shape 11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79" name="Shape 9379"/>
        <p:cNvGrpSpPr/>
        <p:nvPr/>
      </p:nvGrpSpPr>
      <p:grpSpPr>
        <a:xfrm>
          <a:off x="0" y="0"/>
          <a:ext cx="0" cy="0"/>
          <a:chOff x="0" y="0"/>
          <a:chExt cx="0" cy="0"/>
        </a:xfrm>
      </p:grpSpPr>
      <p:sp>
        <p:nvSpPr>
          <p:cNvPr id="9380" name="Shape 938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381" name="Shape 938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84" name="Shape 9384"/>
        <p:cNvGrpSpPr/>
        <p:nvPr/>
      </p:nvGrpSpPr>
      <p:grpSpPr>
        <a:xfrm>
          <a:off x="0" y="0"/>
          <a:ext cx="0" cy="0"/>
          <a:chOff x="0" y="0"/>
          <a:chExt cx="0" cy="0"/>
        </a:xfrm>
      </p:grpSpPr>
      <p:sp>
        <p:nvSpPr>
          <p:cNvPr id="9385" name="Shape 938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386" name="Shape 9386"/>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89" name="Shape 9389"/>
        <p:cNvGrpSpPr/>
        <p:nvPr/>
      </p:nvGrpSpPr>
      <p:grpSpPr>
        <a:xfrm>
          <a:off x="0" y="0"/>
          <a:ext cx="0" cy="0"/>
          <a:chOff x="0" y="0"/>
          <a:chExt cx="0" cy="0"/>
        </a:xfrm>
      </p:grpSpPr>
      <p:sp>
        <p:nvSpPr>
          <p:cNvPr id="9390" name="Shape 939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9391" name="Shape 9391"/>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94" name="Shape 9394"/>
        <p:cNvGrpSpPr/>
        <p:nvPr/>
      </p:nvGrpSpPr>
      <p:grpSpPr>
        <a:xfrm>
          <a:off x="0" y="0"/>
          <a:ext cx="0" cy="0"/>
          <a:chOff x="0" y="0"/>
          <a:chExt cx="0" cy="0"/>
        </a:xfrm>
      </p:grpSpPr>
      <p:sp>
        <p:nvSpPr>
          <p:cNvPr id="9395" name="Shape 939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9396" name="Shape 93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12" name="Shape 9412"/>
        <p:cNvGrpSpPr/>
        <p:nvPr/>
      </p:nvGrpSpPr>
      <p:grpSpPr>
        <a:xfrm>
          <a:off x="0" y="0"/>
          <a:ext cx="0" cy="0"/>
          <a:chOff x="0" y="0"/>
          <a:chExt cx="0" cy="0"/>
        </a:xfrm>
      </p:grpSpPr>
      <p:sp>
        <p:nvSpPr>
          <p:cNvPr id="9413" name="Shape 941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414" name="Shape 941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33" name="Shape 9433"/>
        <p:cNvGrpSpPr/>
        <p:nvPr/>
      </p:nvGrpSpPr>
      <p:grpSpPr>
        <a:xfrm>
          <a:off x="0" y="0"/>
          <a:ext cx="0" cy="0"/>
          <a:chOff x="0" y="0"/>
          <a:chExt cx="0" cy="0"/>
        </a:xfrm>
      </p:grpSpPr>
      <p:sp>
        <p:nvSpPr>
          <p:cNvPr id="9434" name="Shape 943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435" name="Shape 94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51" name="Shape 9451"/>
        <p:cNvGrpSpPr/>
        <p:nvPr/>
      </p:nvGrpSpPr>
      <p:grpSpPr>
        <a:xfrm>
          <a:off x="0" y="0"/>
          <a:ext cx="0" cy="0"/>
          <a:chOff x="0" y="0"/>
          <a:chExt cx="0" cy="0"/>
        </a:xfrm>
      </p:grpSpPr>
      <p:sp>
        <p:nvSpPr>
          <p:cNvPr id="9452" name="Shape 945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453" name="Shape 94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70" name="Shape 9470"/>
        <p:cNvGrpSpPr/>
        <p:nvPr/>
      </p:nvGrpSpPr>
      <p:grpSpPr>
        <a:xfrm>
          <a:off x="0" y="0"/>
          <a:ext cx="0" cy="0"/>
          <a:chOff x="0" y="0"/>
          <a:chExt cx="0" cy="0"/>
        </a:xfrm>
      </p:grpSpPr>
      <p:sp>
        <p:nvSpPr>
          <p:cNvPr id="9471" name="Shape 947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472" name="Shape 94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05" name="Shape 9505"/>
        <p:cNvGrpSpPr/>
        <p:nvPr/>
      </p:nvGrpSpPr>
      <p:grpSpPr>
        <a:xfrm>
          <a:off x="0" y="0"/>
          <a:ext cx="0" cy="0"/>
          <a:chOff x="0" y="0"/>
          <a:chExt cx="0" cy="0"/>
        </a:xfrm>
      </p:grpSpPr>
      <p:sp>
        <p:nvSpPr>
          <p:cNvPr id="9506" name="Shape 950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507" name="Shape 950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23" name="Shape 9523"/>
        <p:cNvGrpSpPr/>
        <p:nvPr/>
      </p:nvGrpSpPr>
      <p:grpSpPr>
        <a:xfrm>
          <a:off x="0" y="0"/>
          <a:ext cx="0" cy="0"/>
          <a:chOff x="0" y="0"/>
          <a:chExt cx="0" cy="0"/>
        </a:xfrm>
      </p:grpSpPr>
      <p:sp>
        <p:nvSpPr>
          <p:cNvPr id="9524" name="Shape 952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525" name="Shape 95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218" name="Shape 2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0" name="Shape 1170"/>
        <p:cNvGrpSpPr/>
        <p:nvPr/>
      </p:nvGrpSpPr>
      <p:grpSpPr>
        <a:xfrm>
          <a:off x="0" y="0"/>
          <a:ext cx="0" cy="0"/>
          <a:chOff x="0" y="0"/>
          <a:chExt cx="0" cy="0"/>
        </a:xfrm>
      </p:grpSpPr>
      <p:sp>
        <p:nvSpPr>
          <p:cNvPr id="1171" name="Shape 117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72" name="Shape 117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40" name="Shape 9540"/>
        <p:cNvGrpSpPr/>
        <p:nvPr/>
      </p:nvGrpSpPr>
      <p:grpSpPr>
        <a:xfrm>
          <a:off x="0" y="0"/>
          <a:ext cx="0" cy="0"/>
          <a:chOff x="0" y="0"/>
          <a:chExt cx="0" cy="0"/>
        </a:xfrm>
      </p:grpSpPr>
      <p:sp>
        <p:nvSpPr>
          <p:cNvPr id="9541" name="Shape 954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542" name="Shape 954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57" name="Shape 9557"/>
        <p:cNvGrpSpPr/>
        <p:nvPr/>
      </p:nvGrpSpPr>
      <p:grpSpPr>
        <a:xfrm>
          <a:off x="0" y="0"/>
          <a:ext cx="0" cy="0"/>
          <a:chOff x="0" y="0"/>
          <a:chExt cx="0" cy="0"/>
        </a:xfrm>
      </p:grpSpPr>
      <p:sp>
        <p:nvSpPr>
          <p:cNvPr id="9558" name="Shape 955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9559" name="Shape 95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74" name="Shape 9574"/>
        <p:cNvGrpSpPr/>
        <p:nvPr/>
      </p:nvGrpSpPr>
      <p:grpSpPr>
        <a:xfrm>
          <a:off x="0" y="0"/>
          <a:ext cx="0" cy="0"/>
          <a:chOff x="0" y="0"/>
          <a:chExt cx="0" cy="0"/>
        </a:xfrm>
      </p:grpSpPr>
      <p:sp>
        <p:nvSpPr>
          <p:cNvPr id="9575" name="Shape 957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576" name="Shape 95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91" name="Shape 9591"/>
        <p:cNvGrpSpPr/>
        <p:nvPr/>
      </p:nvGrpSpPr>
      <p:grpSpPr>
        <a:xfrm>
          <a:off x="0" y="0"/>
          <a:ext cx="0" cy="0"/>
          <a:chOff x="0" y="0"/>
          <a:chExt cx="0" cy="0"/>
        </a:xfrm>
      </p:grpSpPr>
      <p:sp>
        <p:nvSpPr>
          <p:cNvPr id="9592" name="Shape 959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593" name="Shape 959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08" name="Shape 9608"/>
        <p:cNvGrpSpPr/>
        <p:nvPr/>
      </p:nvGrpSpPr>
      <p:grpSpPr>
        <a:xfrm>
          <a:off x="0" y="0"/>
          <a:ext cx="0" cy="0"/>
          <a:chOff x="0" y="0"/>
          <a:chExt cx="0" cy="0"/>
        </a:xfrm>
      </p:grpSpPr>
      <p:sp>
        <p:nvSpPr>
          <p:cNvPr id="9609" name="Shape 960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610" name="Shape 96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25" name="Shape 9625"/>
        <p:cNvGrpSpPr/>
        <p:nvPr/>
      </p:nvGrpSpPr>
      <p:grpSpPr>
        <a:xfrm>
          <a:off x="0" y="0"/>
          <a:ext cx="0" cy="0"/>
          <a:chOff x="0" y="0"/>
          <a:chExt cx="0" cy="0"/>
        </a:xfrm>
      </p:grpSpPr>
      <p:sp>
        <p:nvSpPr>
          <p:cNvPr id="9626" name="Shape 962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9627" name="Shape 962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42" name="Shape 9642"/>
        <p:cNvGrpSpPr/>
        <p:nvPr/>
      </p:nvGrpSpPr>
      <p:grpSpPr>
        <a:xfrm>
          <a:off x="0" y="0"/>
          <a:ext cx="0" cy="0"/>
          <a:chOff x="0" y="0"/>
          <a:chExt cx="0" cy="0"/>
        </a:xfrm>
      </p:grpSpPr>
      <p:sp>
        <p:nvSpPr>
          <p:cNvPr id="9643" name="Shape 964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644" name="Shape 964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47" name="Shape 9647"/>
        <p:cNvGrpSpPr/>
        <p:nvPr/>
      </p:nvGrpSpPr>
      <p:grpSpPr>
        <a:xfrm>
          <a:off x="0" y="0"/>
          <a:ext cx="0" cy="0"/>
          <a:chOff x="0" y="0"/>
          <a:chExt cx="0" cy="0"/>
        </a:xfrm>
      </p:grpSpPr>
      <p:sp>
        <p:nvSpPr>
          <p:cNvPr id="9648" name="Shape 964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649" name="Shape 964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52" name="Shape 9652"/>
        <p:cNvGrpSpPr/>
        <p:nvPr/>
      </p:nvGrpSpPr>
      <p:grpSpPr>
        <a:xfrm>
          <a:off x="0" y="0"/>
          <a:ext cx="0" cy="0"/>
          <a:chOff x="0" y="0"/>
          <a:chExt cx="0" cy="0"/>
        </a:xfrm>
      </p:grpSpPr>
      <p:sp>
        <p:nvSpPr>
          <p:cNvPr id="9653" name="Shape 965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654" name="Shape 965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57" name="Shape 9657"/>
        <p:cNvGrpSpPr/>
        <p:nvPr/>
      </p:nvGrpSpPr>
      <p:grpSpPr>
        <a:xfrm>
          <a:off x="0" y="0"/>
          <a:ext cx="0" cy="0"/>
          <a:chOff x="0" y="0"/>
          <a:chExt cx="0" cy="0"/>
        </a:xfrm>
      </p:grpSpPr>
      <p:sp>
        <p:nvSpPr>
          <p:cNvPr id="9658" name="Shape 965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659" name="Shape 965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5" name="Shape 1175"/>
        <p:cNvGrpSpPr/>
        <p:nvPr/>
      </p:nvGrpSpPr>
      <p:grpSpPr>
        <a:xfrm>
          <a:off x="0" y="0"/>
          <a:ext cx="0" cy="0"/>
          <a:chOff x="0" y="0"/>
          <a:chExt cx="0" cy="0"/>
        </a:xfrm>
      </p:grpSpPr>
      <p:sp>
        <p:nvSpPr>
          <p:cNvPr id="1176" name="Shape 117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77" name="Shape 117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62" name="Shape 9662"/>
        <p:cNvGrpSpPr/>
        <p:nvPr/>
      </p:nvGrpSpPr>
      <p:grpSpPr>
        <a:xfrm>
          <a:off x="0" y="0"/>
          <a:ext cx="0" cy="0"/>
          <a:chOff x="0" y="0"/>
          <a:chExt cx="0" cy="0"/>
        </a:xfrm>
      </p:grpSpPr>
      <p:sp>
        <p:nvSpPr>
          <p:cNvPr id="9663" name="Shape 966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664" name="Shape 966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67" name="Shape 9667"/>
        <p:cNvGrpSpPr/>
        <p:nvPr/>
      </p:nvGrpSpPr>
      <p:grpSpPr>
        <a:xfrm>
          <a:off x="0" y="0"/>
          <a:ext cx="0" cy="0"/>
          <a:chOff x="0" y="0"/>
          <a:chExt cx="0" cy="0"/>
        </a:xfrm>
      </p:grpSpPr>
      <p:sp>
        <p:nvSpPr>
          <p:cNvPr id="9668" name="Shape 966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669" name="Shape 966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72" name="Shape 9672"/>
        <p:cNvGrpSpPr/>
        <p:nvPr/>
      </p:nvGrpSpPr>
      <p:grpSpPr>
        <a:xfrm>
          <a:off x="0" y="0"/>
          <a:ext cx="0" cy="0"/>
          <a:chOff x="0" y="0"/>
          <a:chExt cx="0" cy="0"/>
        </a:xfrm>
      </p:grpSpPr>
      <p:sp>
        <p:nvSpPr>
          <p:cNvPr id="9673" name="Shape 967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674" name="Shape 967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77" name="Shape 9677"/>
        <p:cNvGrpSpPr/>
        <p:nvPr/>
      </p:nvGrpSpPr>
      <p:grpSpPr>
        <a:xfrm>
          <a:off x="0" y="0"/>
          <a:ext cx="0" cy="0"/>
          <a:chOff x="0" y="0"/>
          <a:chExt cx="0" cy="0"/>
        </a:xfrm>
      </p:grpSpPr>
      <p:sp>
        <p:nvSpPr>
          <p:cNvPr id="9678" name="Shape 967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679" name="Shape 967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82" name="Shape 9682"/>
        <p:cNvGrpSpPr/>
        <p:nvPr/>
      </p:nvGrpSpPr>
      <p:grpSpPr>
        <a:xfrm>
          <a:off x="0" y="0"/>
          <a:ext cx="0" cy="0"/>
          <a:chOff x="0" y="0"/>
          <a:chExt cx="0" cy="0"/>
        </a:xfrm>
      </p:grpSpPr>
      <p:sp>
        <p:nvSpPr>
          <p:cNvPr id="9683" name="Shape 968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684" name="Shape 968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87" name="Shape 9687"/>
        <p:cNvGrpSpPr/>
        <p:nvPr/>
      </p:nvGrpSpPr>
      <p:grpSpPr>
        <a:xfrm>
          <a:off x="0" y="0"/>
          <a:ext cx="0" cy="0"/>
          <a:chOff x="0" y="0"/>
          <a:chExt cx="0" cy="0"/>
        </a:xfrm>
      </p:grpSpPr>
      <p:sp>
        <p:nvSpPr>
          <p:cNvPr id="9688" name="Shape 968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689" name="Shape 968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92" name="Shape 9692"/>
        <p:cNvGrpSpPr/>
        <p:nvPr/>
      </p:nvGrpSpPr>
      <p:grpSpPr>
        <a:xfrm>
          <a:off x="0" y="0"/>
          <a:ext cx="0" cy="0"/>
          <a:chOff x="0" y="0"/>
          <a:chExt cx="0" cy="0"/>
        </a:xfrm>
      </p:grpSpPr>
      <p:sp>
        <p:nvSpPr>
          <p:cNvPr id="9693" name="Shape 969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694" name="Shape 969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97" name="Shape 9697"/>
        <p:cNvGrpSpPr/>
        <p:nvPr/>
      </p:nvGrpSpPr>
      <p:grpSpPr>
        <a:xfrm>
          <a:off x="0" y="0"/>
          <a:ext cx="0" cy="0"/>
          <a:chOff x="0" y="0"/>
          <a:chExt cx="0" cy="0"/>
        </a:xfrm>
      </p:grpSpPr>
      <p:sp>
        <p:nvSpPr>
          <p:cNvPr id="9698" name="Shape 969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699" name="Shape 969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02" name="Shape 9702"/>
        <p:cNvGrpSpPr/>
        <p:nvPr/>
      </p:nvGrpSpPr>
      <p:grpSpPr>
        <a:xfrm>
          <a:off x="0" y="0"/>
          <a:ext cx="0" cy="0"/>
          <a:chOff x="0" y="0"/>
          <a:chExt cx="0" cy="0"/>
        </a:xfrm>
      </p:grpSpPr>
      <p:sp>
        <p:nvSpPr>
          <p:cNvPr id="9703" name="Shape 970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9704" name="Shape 970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07" name="Shape 9707"/>
        <p:cNvGrpSpPr/>
        <p:nvPr/>
      </p:nvGrpSpPr>
      <p:grpSpPr>
        <a:xfrm>
          <a:off x="0" y="0"/>
          <a:ext cx="0" cy="0"/>
          <a:chOff x="0" y="0"/>
          <a:chExt cx="0" cy="0"/>
        </a:xfrm>
      </p:grpSpPr>
      <p:sp>
        <p:nvSpPr>
          <p:cNvPr id="9708" name="Shape 97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09" name="Shape 97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0" name="Shape 1180"/>
        <p:cNvGrpSpPr/>
        <p:nvPr/>
      </p:nvGrpSpPr>
      <p:grpSpPr>
        <a:xfrm>
          <a:off x="0" y="0"/>
          <a:ext cx="0" cy="0"/>
          <a:chOff x="0" y="0"/>
          <a:chExt cx="0" cy="0"/>
        </a:xfrm>
      </p:grpSpPr>
      <p:sp>
        <p:nvSpPr>
          <p:cNvPr id="1181" name="Shape 118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82" name="Shape 118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12" name="Shape 9712"/>
        <p:cNvGrpSpPr/>
        <p:nvPr/>
      </p:nvGrpSpPr>
      <p:grpSpPr>
        <a:xfrm>
          <a:off x="0" y="0"/>
          <a:ext cx="0" cy="0"/>
          <a:chOff x="0" y="0"/>
          <a:chExt cx="0" cy="0"/>
        </a:xfrm>
      </p:grpSpPr>
      <p:sp>
        <p:nvSpPr>
          <p:cNvPr id="9713" name="Shape 97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14" name="Shape 97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17" name="Shape 9717"/>
        <p:cNvGrpSpPr/>
        <p:nvPr/>
      </p:nvGrpSpPr>
      <p:grpSpPr>
        <a:xfrm>
          <a:off x="0" y="0"/>
          <a:ext cx="0" cy="0"/>
          <a:chOff x="0" y="0"/>
          <a:chExt cx="0" cy="0"/>
        </a:xfrm>
      </p:grpSpPr>
      <p:sp>
        <p:nvSpPr>
          <p:cNvPr id="9718" name="Shape 971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9719" name="Shape 971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22" name="Shape 9722"/>
        <p:cNvGrpSpPr/>
        <p:nvPr/>
      </p:nvGrpSpPr>
      <p:grpSpPr>
        <a:xfrm>
          <a:off x="0" y="0"/>
          <a:ext cx="0" cy="0"/>
          <a:chOff x="0" y="0"/>
          <a:chExt cx="0" cy="0"/>
        </a:xfrm>
      </p:grpSpPr>
      <p:sp>
        <p:nvSpPr>
          <p:cNvPr id="9723" name="Shape 972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724" name="Shape 972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27" name="Shape 9727"/>
        <p:cNvGrpSpPr/>
        <p:nvPr/>
      </p:nvGrpSpPr>
      <p:grpSpPr>
        <a:xfrm>
          <a:off x="0" y="0"/>
          <a:ext cx="0" cy="0"/>
          <a:chOff x="0" y="0"/>
          <a:chExt cx="0" cy="0"/>
        </a:xfrm>
      </p:grpSpPr>
      <p:sp>
        <p:nvSpPr>
          <p:cNvPr id="9728" name="Shape 972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729" name="Shape 972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32" name="Shape 9732"/>
        <p:cNvGrpSpPr/>
        <p:nvPr/>
      </p:nvGrpSpPr>
      <p:grpSpPr>
        <a:xfrm>
          <a:off x="0" y="0"/>
          <a:ext cx="0" cy="0"/>
          <a:chOff x="0" y="0"/>
          <a:chExt cx="0" cy="0"/>
        </a:xfrm>
      </p:grpSpPr>
      <p:sp>
        <p:nvSpPr>
          <p:cNvPr id="9733" name="Shape 973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734" name="Shape 973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37" name="Shape 9737"/>
        <p:cNvGrpSpPr/>
        <p:nvPr/>
      </p:nvGrpSpPr>
      <p:grpSpPr>
        <a:xfrm>
          <a:off x="0" y="0"/>
          <a:ext cx="0" cy="0"/>
          <a:chOff x="0" y="0"/>
          <a:chExt cx="0" cy="0"/>
        </a:xfrm>
      </p:grpSpPr>
      <p:sp>
        <p:nvSpPr>
          <p:cNvPr id="9738" name="Shape 973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739" name="Shape 9739"/>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42" name="Shape 9742"/>
        <p:cNvGrpSpPr/>
        <p:nvPr/>
      </p:nvGrpSpPr>
      <p:grpSpPr>
        <a:xfrm>
          <a:off x="0" y="0"/>
          <a:ext cx="0" cy="0"/>
          <a:chOff x="0" y="0"/>
          <a:chExt cx="0" cy="0"/>
        </a:xfrm>
      </p:grpSpPr>
      <p:sp>
        <p:nvSpPr>
          <p:cNvPr id="9743" name="Shape 974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9744" name="Shape 9744"/>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47" name="Shape 9747"/>
        <p:cNvGrpSpPr/>
        <p:nvPr/>
      </p:nvGrpSpPr>
      <p:grpSpPr>
        <a:xfrm>
          <a:off x="0" y="0"/>
          <a:ext cx="0" cy="0"/>
          <a:chOff x="0" y="0"/>
          <a:chExt cx="0" cy="0"/>
        </a:xfrm>
      </p:grpSpPr>
      <p:sp>
        <p:nvSpPr>
          <p:cNvPr id="9748" name="Shape 974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9749" name="Shape 97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65" name="Shape 9765"/>
        <p:cNvGrpSpPr/>
        <p:nvPr/>
      </p:nvGrpSpPr>
      <p:grpSpPr>
        <a:xfrm>
          <a:off x="0" y="0"/>
          <a:ext cx="0" cy="0"/>
          <a:chOff x="0" y="0"/>
          <a:chExt cx="0" cy="0"/>
        </a:xfrm>
      </p:grpSpPr>
      <p:sp>
        <p:nvSpPr>
          <p:cNvPr id="9766" name="Shape 9766"/>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767" name="Shape 976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86" name="Shape 9786"/>
        <p:cNvGrpSpPr/>
        <p:nvPr/>
      </p:nvGrpSpPr>
      <p:grpSpPr>
        <a:xfrm>
          <a:off x="0" y="0"/>
          <a:ext cx="0" cy="0"/>
          <a:chOff x="0" y="0"/>
          <a:chExt cx="0" cy="0"/>
        </a:xfrm>
      </p:grpSpPr>
      <p:sp>
        <p:nvSpPr>
          <p:cNvPr id="9787" name="Shape 978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788" name="Shape 97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5" name="Shape 1185"/>
        <p:cNvGrpSpPr/>
        <p:nvPr/>
      </p:nvGrpSpPr>
      <p:grpSpPr>
        <a:xfrm>
          <a:off x="0" y="0"/>
          <a:ext cx="0" cy="0"/>
          <a:chOff x="0" y="0"/>
          <a:chExt cx="0" cy="0"/>
        </a:xfrm>
      </p:grpSpPr>
      <p:sp>
        <p:nvSpPr>
          <p:cNvPr id="1186" name="Shape 118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87" name="Shape 118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04" name="Shape 9804"/>
        <p:cNvGrpSpPr/>
        <p:nvPr/>
      </p:nvGrpSpPr>
      <p:grpSpPr>
        <a:xfrm>
          <a:off x="0" y="0"/>
          <a:ext cx="0" cy="0"/>
          <a:chOff x="0" y="0"/>
          <a:chExt cx="0" cy="0"/>
        </a:xfrm>
      </p:grpSpPr>
      <p:sp>
        <p:nvSpPr>
          <p:cNvPr id="9805" name="Shape 980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806" name="Shape 98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23" name="Shape 9823"/>
        <p:cNvGrpSpPr/>
        <p:nvPr/>
      </p:nvGrpSpPr>
      <p:grpSpPr>
        <a:xfrm>
          <a:off x="0" y="0"/>
          <a:ext cx="0" cy="0"/>
          <a:chOff x="0" y="0"/>
          <a:chExt cx="0" cy="0"/>
        </a:xfrm>
      </p:grpSpPr>
      <p:sp>
        <p:nvSpPr>
          <p:cNvPr id="9824" name="Shape 982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825" name="Shape 98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58" name="Shape 9858"/>
        <p:cNvGrpSpPr/>
        <p:nvPr/>
      </p:nvGrpSpPr>
      <p:grpSpPr>
        <a:xfrm>
          <a:off x="0" y="0"/>
          <a:ext cx="0" cy="0"/>
          <a:chOff x="0" y="0"/>
          <a:chExt cx="0" cy="0"/>
        </a:xfrm>
      </p:grpSpPr>
      <p:sp>
        <p:nvSpPr>
          <p:cNvPr id="9859" name="Shape 985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860" name="Shape 986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76" name="Shape 9876"/>
        <p:cNvGrpSpPr/>
        <p:nvPr/>
      </p:nvGrpSpPr>
      <p:grpSpPr>
        <a:xfrm>
          <a:off x="0" y="0"/>
          <a:ext cx="0" cy="0"/>
          <a:chOff x="0" y="0"/>
          <a:chExt cx="0" cy="0"/>
        </a:xfrm>
      </p:grpSpPr>
      <p:sp>
        <p:nvSpPr>
          <p:cNvPr id="9877" name="Shape 987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878" name="Shape 98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93" name="Shape 9893"/>
        <p:cNvGrpSpPr/>
        <p:nvPr/>
      </p:nvGrpSpPr>
      <p:grpSpPr>
        <a:xfrm>
          <a:off x="0" y="0"/>
          <a:ext cx="0" cy="0"/>
          <a:chOff x="0" y="0"/>
          <a:chExt cx="0" cy="0"/>
        </a:xfrm>
      </p:grpSpPr>
      <p:sp>
        <p:nvSpPr>
          <p:cNvPr id="9894" name="Shape 989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895" name="Shape 98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10" name="Shape 9910"/>
        <p:cNvGrpSpPr/>
        <p:nvPr/>
      </p:nvGrpSpPr>
      <p:grpSpPr>
        <a:xfrm>
          <a:off x="0" y="0"/>
          <a:ext cx="0" cy="0"/>
          <a:chOff x="0" y="0"/>
          <a:chExt cx="0" cy="0"/>
        </a:xfrm>
      </p:grpSpPr>
      <p:sp>
        <p:nvSpPr>
          <p:cNvPr id="9911" name="Shape 991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9912" name="Shape 99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27" name="Shape 9927"/>
        <p:cNvGrpSpPr/>
        <p:nvPr/>
      </p:nvGrpSpPr>
      <p:grpSpPr>
        <a:xfrm>
          <a:off x="0" y="0"/>
          <a:ext cx="0" cy="0"/>
          <a:chOff x="0" y="0"/>
          <a:chExt cx="0" cy="0"/>
        </a:xfrm>
      </p:grpSpPr>
      <p:sp>
        <p:nvSpPr>
          <p:cNvPr id="9928" name="Shape 992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929" name="Shape 992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44" name="Shape 9944"/>
        <p:cNvGrpSpPr/>
        <p:nvPr/>
      </p:nvGrpSpPr>
      <p:grpSpPr>
        <a:xfrm>
          <a:off x="0" y="0"/>
          <a:ext cx="0" cy="0"/>
          <a:chOff x="0" y="0"/>
          <a:chExt cx="0" cy="0"/>
        </a:xfrm>
      </p:grpSpPr>
      <p:sp>
        <p:nvSpPr>
          <p:cNvPr id="9945" name="Shape 994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946" name="Shape 99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61" name="Shape 9961"/>
        <p:cNvGrpSpPr/>
        <p:nvPr/>
      </p:nvGrpSpPr>
      <p:grpSpPr>
        <a:xfrm>
          <a:off x="0" y="0"/>
          <a:ext cx="0" cy="0"/>
          <a:chOff x="0" y="0"/>
          <a:chExt cx="0" cy="0"/>
        </a:xfrm>
      </p:grpSpPr>
      <p:sp>
        <p:nvSpPr>
          <p:cNvPr id="9962" name="Shape 996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963" name="Shape 99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78" name="Shape 9978"/>
        <p:cNvGrpSpPr/>
        <p:nvPr/>
      </p:nvGrpSpPr>
      <p:grpSpPr>
        <a:xfrm>
          <a:off x="0" y="0"/>
          <a:ext cx="0" cy="0"/>
          <a:chOff x="0" y="0"/>
          <a:chExt cx="0" cy="0"/>
        </a:xfrm>
      </p:grpSpPr>
      <p:sp>
        <p:nvSpPr>
          <p:cNvPr id="9979" name="Shape 997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9980" name="Shape 99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0" name="Shape 1190"/>
        <p:cNvGrpSpPr/>
        <p:nvPr/>
      </p:nvGrpSpPr>
      <p:grpSpPr>
        <a:xfrm>
          <a:off x="0" y="0"/>
          <a:ext cx="0" cy="0"/>
          <a:chOff x="0" y="0"/>
          <a:chExt cx="0" cy="0"/>
        </a:xfrm>
      </p:grpSpPr>
      <p:sp>
        <p:nvSpPr>
          <p:cNvPr id="1191" name="Shape 119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92" name="Shape 119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95" name="Shape 9995"/>
        <p:cNvGrpSpPr/>
        <p:nvPr/>
      </p:nvGrpSpPr>
      <p:grpSpPr>
        <a:xfrm>
          <a:off x="0" y="0"/>
          <a:ext cx="0" cy="0"/>
          <a:chOff x="0" y="0"/>
          <a:chExt cx="0" cy="0"/>
        </a:xfrm>
      </p:grpSpPr>
      <p:sp>
        <p:nvSpPr>
          <p:cNvPr id="9996" name="Shape 999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9997" name="Shape 999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00" name="Shape 10000"/>
        <p:cNvGrpSpPr/>
        <p:nvPr/>
      </p:nvGrpSpPr>
      <p:grpSpPr>
        <a:xfrm>
          <a:off x="0" y="0"/>
          <a:ext cx="0" cy="0"/>
          <a:chOff x="0" y="0"/>
          <a:chExt cx="0" cy="0"/>
        </a:xfrm>
      </p:grpSpPr>
      <p:sp>
        <p:nvSpPr>
          <p:cNvPr id="10001" name="Shape 1000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002" name="Shape 1000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05" name="Shape 10005"/>
        <p:cNvGrpSpPr/>
        <p:nvPr/>
      </p:nvGrpSpPr>
      <p:grpSpPr>
        <a:xfrm>
          <a:off x="0" y="0"/>
          <a:ext cx="0" cy="0"/>
          <a:chOff x="0" y="0"/>
          <a:chExt cx="0" cy="0"/>
        </a:xfrm>
      </p:grpSpPr>
      <p:sp>
        <p:nvSpPr>
          <p:cNvPr id="10006" name="Shape 1000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007" name="Shape 1000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10" name="Shape 10010"/>
        <p:cNvGrpSpPr/>
        <p:nvPr/>
      </p:nvGrpSpPr>
      <p:grpSpPr>
        <a:xfrm>
          <a:off x="0" y="0"/>
          <a:ext cx="0" cy="0"/>
          <a:chOff x="0" y="0"/>
          <a:chExt cx="0" cy="0"/>
        </a:xfrm>
      </p:grpSpPr>
      <p:sp>
        <p:nvSpPr>
          <p:cNvPr id="10011" name="Shape 1001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012" name="Shape 1001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15" name="Shape 10015"/>
        <p:cNvGrpSpPr/>
        <p:nvPr/>
      </p:nvGrpSpPr>
      <p:grpSpPr>
        <a:xfrm>
          <a:off x="0" y="0"/>
          <a:ext cx="0" cy="0"/>
          <a:chOff x="0" y="0"/>
          <a:chExt cx="0" cy="0"/>
        </a:xfrm>
      </p:grpSpPr>
      <p:sp>
        <p:nvSpPr>
          <p:cNvPr id="10016" name="Shape 1001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017" name="Shape 1001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20" name="Shape 10020"/>
        <p:cNvGrpSpPr/>
        <p:nvPr/>
      </p:nvGrpSpPr>
      <p:grpSpPr>
        <a:xfrm>
          <a:off x="0" y="0"/>
          <a:ext cx="0" cy="0"/>
          <a:chOff x="0" y="0"/>
          <a:chExt cx="0" cy="0"/>
        </a:xfrm>
      </p:grpSpPr>
      <p:sp>
        <p:nvSpPr>
          <p:cNvPr id="10021" name="Shape 1002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022" name="Shape 1002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25" name="Shape 10025"/>
        <p:cNvGrpSpPr/>
        <p:nvPr/>
      </p:nvGrpSpPr>
      <p:grpSpPr>
        <a:xfrm>
          <a:off x="0" y="0"/>
          <a:ext cx="0" cy="0"/>
          <a:chOff x="0" y="0"/>
          <a:chExt cx="0" cy="0"/>
        </a:xfrm>
      </p:grpSpPr>
      <p:sp>
        <p:nvSpPr>
          <p:cNvPr id="10026" name="Shape 1002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027" name="Shape 1002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30" name="Shape 10030"/>
        <p:cNvGrpSpPr/>
        <p:nvPr/>
      </p:nvGrpSpPr>
      <p:grpSpPr>
        <a:xfrm>
          <a:off x="0" y="0"/>
          <a:ext cx="0" cy="0"/>
          <a:chOff x="0" y="0"/>
          <a:chExt cx="0" cy="0"/>
        </a:xfrm>
      </p:grpSpPr>
      <p:sp>
        <p:nvSpPr>
          <p:cNvPr id="10031" name="Shape 1003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032" name="Shape 1003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35" name="Shape 10035"/>
        <p:cNvGrpSpPr/>
        <p:nvPr/>
      </p:nvGrpSpPr>
      <p:grpSpPr>
        <a:xfrm>
          <a:off x="0" y="0"/>
          <a:ext cx="0" cy="0"/>
          <a:chOff x="0" y="0"/>
          <a:chExt cx="0" cy="0"/>
        </a:xfrm>
      </p:grpSpPr>
      <p:sp>
        <p:nvSpPr>
          <p:cNvPr id="10036" name="Shape 1003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037" name="Shape 1003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40" name="Shape 10040"/>
        <p:cNvGrpSpPr/>
        <p:nvPr/>
      </p:nvGrpSpPr>
      <p:grpSpPr>
        <a:xfrm>
          <a:off x="0" y="0"/>
          <a:ext cx="0" cy="0"/>
          <a:chOff x="0" y="0"/>
          <a:chExt cx="0" cy="0"/>
        </a:xfrm>
      </p:grpSpPr>
      <p:sp>
        <p:nvSpPr>
          <p:cNvPr id="10041" name="Shape 1004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042" name="Shape 1004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5" name="Shape 1195"/>
        <p:cNvGrpSpPr/>
        <p:nvPr/>
      </p:nvGrpSpPr>
      <p:grpSpPr>
        <a:xfrm>
          <a:off x="0" y="0"/>
          <a:ext cx="0" cy="0"/>
          <a:chOff x="0" y="0"/>
          <a:chExt cx="0" cy="0"/>
        </a:xfrm>
      </p:grpSpPr>
      <p:sp>
        <p:nvSpPr>
          <p:cNvPr id="1196" name="Shape 119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197" name="Shape 119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45" name="Shape 10045"/>
        <p:cNvGrpSpPr/>
        <p:nvPr/>
      </p:nvGrpSpPr>
      <p:grpSpPr>
        <a:xfrm>
          <a:off x="0" y="0"/>
          <a:ext cx="0" cy="0"/>
          <a:chOff x="0" y="0"/>
          <a:chExt cx="0" cy="0"/>
        </a:xfrm>
      </p:grpSpPr>
      <p:sp>
        <p:nvSpPr>
          <p:cNvPr id="10046" name="Shape 1004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047" name="Shape 1004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50" name="Shape 10050"/>
        <p:cNvGrpSpPr/>
        <p:nvPr/>
      </p:nvGrpSpPr>
      <p:grpSpPr>
        <a:xfrm>
          <a:off x="0" y="0"/>
          <a:ext cx="0" cy="0"/>
          <a:chOff x="0" y="0"/>
          <a:chExt cx="0" cy="0"/>
        </a:xfrm>
      </p:grpSpPr>
      <p:sp>
        <p:nvSpPr>
          <p:cNvPr id="10051" name="Shape 1005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052" name="Shape 1005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55" name="Shape 10055"/>
        <p:cNvGrpSpPr/>
        <p:nvPr/>
      </p:nvGrpSpPr>
      <p:grpSpPr>
        <a:xfrm>
          <a:off x="0" y="0"/>
          <a:ext cx="0" cy="0"/>
          <a:chOff x="0" y="0"/>
          <a:chExt cx="0" cy="0"/>
        </a:xfrm>
      </p:grpSpPr>
      <p:sp>
        <p:nvSpPr>
          <p:cNvPr id="10056" name="Shape 1005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057" name="Shape 1005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60" name="Shape 10060"/>
        <p:cNvGrpSpPr/>
        <p:nvPr/>
      </p:nvGrpSpPr>
      <p:grpSpPr>
        <a:xfrm>
          <a:off x="0" y="0"/>
          <a:ext cx="0" cy="0"/>
          <a:chOff x="0" y="0"/>
          <a:chExt cx="0" cy="0"/>
        </a:xfrm>
      </p:grpSpPr>
      <p:sp>
        <p:nvSpPr>
          <p:cNvPr id="10061" name="Shape 100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62" name="Shape 100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65" name="Shape 10065"/>
        <p:cNvGrpSpPr/>
        <p:nvPr/>
      </p:nvGrpSpPr>
      <p:grpSpPr>
        <a:xfrm>
          <a:off x="0" y="0"/>
          <a:ext cx="0" cy="0"/>
          <a:chOff x="0" y="0"/>
          <a:chExt cx="0" cy="0"/>
        </a:xfrm>
      </p:grpSpPr>
      <p:sp>
        <p:nvSpPr>
          <p:cNvPr id="10066" name="Shape 100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67" name="Shape 100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70" name="Shape 10070"/>
        <p:cNvGrpSpPr/>
        <p:nvPr/>
      </p:nvGrpSpPr>
      <p:grpSpPr>
        <a:xfrm>
          <a:off x="0" y="0"/>
          <a:ext cx="0" cy="0"/>
          <a:chOff x="0" y="0"/>
          <a:chExt cx="0" cy="0"/>
        </a:xfrm>
      </p:grpSpPr>
      <p:sp>
        <p:nvSpPr>
          <p:cNvPr id="10071" name="Shape 1007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072" name="Shape 1007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75" name="Shape 10075"/>
        <p:cNvGrpSpPr/>
        <p:nvPr/>
      </p:nvGrpSpPr>
      <p:grpSpPr>
        <a:xfrm>
          <a:off x="0" y="0"/>
          <a:ext cx="0" cy="0"/>
          <a:chOff x="0" y="0"/>
          <a:chExt cx="0" cy="0"/>
        </a:xfrm>
      </p:grpSpPr>
      <p:sp>
        <p:nvSpPr>
          <p:cNvPr id="10076" name="Shape 1007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077" name="Shape 1007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80" name="Shape 10080"/>
        <p:cNvGrpSpPr/>
        <p:nvPr/>
      </p:nvGrpSpPr>
      <p:grpSpPr>
        <a:xfrm>
          <a:off x="0" y="0"/>
          <a:ext cx="0" cy="0"/>
          <a:chOff x="0" y="0"/>
          <a:chExt cx="0" cy="0"/>
        </a:xfrm>
      </p:grpSpPr>
      <p:sp>
        <p:nvSpPr>
          <p:cNvPr id="10081" name="Shape 1008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082" name="Shape 1008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85" name="Shape 10085"/>
        <p:cNvGrpSpPr/>
        <p:nvPr/>
      </p:nvGrpSpPr>
      <p:grpSpPr>
        <a:xfrm>
          <a:off x="0" y="0"/>
          <a:ext cx="0" cy="0"/>
          <a:chOff x="0" y="0"/>
          <a:chExt cx="0" cy="0"/>
        </a:xfrm>
      </p:grpSpPr>
      <p:sp>
        <p:nvSpPr>
          <p:cNvPr id="10086" name="Shape 1008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087" name="Shape 1008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90" name="Shape 10090"/>
        <p:cNvGrpSpPr/>
        <p:nvPr/>
      </p:nvGrpSpPr>
      <p:grpSpPr>
        <a:xfrm>
          <a:off x="0" y="0"/>
          <a:ext cx="0" cy="0"/>
          <a:chOff x="0" y="0"/>
          <a:chExt cx="0" cy="0"/>
        </a:xfrm>
      </p:grpSpPr>
      <p:sp>
        <p:nvSpPr>
          <p:cNvPr id="10091" name="Shape 1009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092" name="Shape 1009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0" name="Shape 1200"/>
        <p:cNvGrpSpPr/>
        <p:nvPr/>
      </p:nvGrpSpPr>
      <p:grpSpPr>
        <a:xfrm>
          <a:off x="0" y="0"/>
          <a:ext cx="0" cy="0"/>
          <a:chOff x="0" y="0"/>
          <a:chExt cx="0" cy="0"/>
        </a:xfrm>
      </p:grpSpPr>
      <p:sp>
        <p:nvSpPr>
          <p:cNvPr id="1201" name="Shape 120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202" name="Shape 120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95" name="Shape 10095"/>
        <p:cNvGrpSpPr/>
        <p:nvPr/>
      </p:nvGrpSpPr>
      <p:grpSpPr>
        <a:xfrm>
          <a:off x="0" y="0"/>
          <a:ext cx="0" cy="0"/>
          <a:chOff x="0" y="0"/>
          <a:chExt cx="0" cy="0"/>
        </a:xfrm>
      </p:grpSpPr>
      <p:sp>
        <p:nvSpPr>
          <p:cNvPr id="10096" name="Shape 1009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097" name="Shape 1009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00" name="Shape 10100"/>
        <p:cNvGrpSpPr/>
        <p:nvPr/>
      </p:nvGrpSpPr>
      <p:grpSpPr>
        <a:xfrm>
          <a:off x="0" y="0"/>
          <a:ext cx="0" cy="0"/>
          <a:chOff x="0" y="0"/>
          <a:chExt cx="0" cy="0"/>
        </a:xfrm>
      </p:grpSpPr>
      <p:sp>
        <p:nvSpPr>
          <p:cNvPr id="10101" name="Shape 1010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102" name="Shape 1010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18" name="Shape 10118"/>
        <p:cNvGrpSpPr/>
        <p:nvPr/>
      </p:nvGrpSpPr>
      <p:grpSpPr>
        <a:xfrm>
          <a:off x="0" y="0"/>
          <a:ext cx="0" cy="0"/>
          <a:chOff x="0" y="0"/>
          <a:chExt cx="0" cy="0"/>
        </a:xfrm>
      </p:grpSpPr>
      <p:sp>
        <p:nvSpPr>
          <p:cNvPr id="10119" name="Shape 10119"/>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120" name="Shape 1012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39" name="Shape 10139"/>
        <p:cNvGrpSpPr/>
        <p:nvPr/>
      </p:nvGrpSpPr>
      <p:grpSpPr>
        <a:xfrm>
          <a:off x="0" y="0"/>
          <a:ext cx="0" cy="0"/>
          <a:chOff x="0" y="0"/>
          <a:chExt cx="0" cy="0"/>
        </a:xfrm>
      </p:grpSpPr>
      <p:sp>
        <p:nvSpPr>
          <p:cNvPr id="10140" name="Shape 1014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141" name="Shape 10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57" name="Shape 10157"/>
        <p:cNvGrpSpPr/>
        <p:nvPr/>
      </p:nvGrpSpPr>
      <p:grpSpPr>
        <a:xfrm>
          <a:off x="0" y="0"/>
          <a:ext cx="0" cy="0"/>
          <a:chOff x="0" y="0"/>
          <a:chExt cx="0" cy="0"/>
        </a:xfrm>
      </p:grpSpPr>
      <p:sp>
        <p:nvSpPr>
          <p:cNvPr id="10158" name="Shape 1015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159" name="Shape 101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76" name="Shape 10176"/>
        <p:cNvGrpSpPr/>
        <p:nvPr/>
      </p:nvGrpSpPr>
      <p:grpSpPr>
        <a:xfrm>
          <a:off x="0" y="0"/>
          <a:ext cx="0" cy="0"/>
          <a:chOff x="0" y="0"/>
          <a:chExt cx="0" cy="0"/>
        </a:xfrm>
      </p:grpSpPr>
      <p:sp>
        <p:nvSpPr>
          <p:cNvPr id="10177" name="Shape 1017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178" name="Shape 1017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11" name="Shape 10211"/>
        <p:cNvGrpSpPr/>
        <p:nvPr/>
      </p:nvGrpSpPr>
      <p:grpSpPr>
        <a:xfrm>
          <a:off x="0" y="0"/>
          <a:ext cx="0" cy="0"/>
          <a:chOff x="0" y="0"/>
          <a:chExt cx="0" cy="0"/>
        </a:xfrm>
      </p:grpSpPr>
      <p:sp>
        <p:nvSpPr>
          <p:cNvPr id="10212" name="Shape 1021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213" name="Shape 102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29" name="Shape 10229"/>
        <p:cNvGrpSpPr/>
        <p:nvPr/>
      </p:nvGrpSpPr>
      <p:grpSpPr>
        <a:xfrm>
          <a:off x="0" y="0"/>
          <a:ext cx="0" cy="0"/>
          <a:chOff x="0" y="0"/>
          <a:chExt cx="0" cy="0"/>
        </a:xfrm>
      </p:grpSpPr>
      <p:sp>
        <p:nvSpPr>
          <p:cNvPr id="10230" name="Shape 1023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231" name="Shape 102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46" name="Shape 10246"/>
        <p:cNvGrpSpPr/>
        <p:nvPr/>
      </p:nvGrpSpPr>
      <p:grpSpPr>
        <a:xfrm>
          <a:off x="0" y="0"/>
          <a:ext cx="0" cy="0"/>
          <a:chOff x="0" y="0"/>
          <a:chExt cx="0" cy="0"/>
        </a:xfrm>
      </p:grpSpPr>
      <p:sp>
        <p:nvSpPr>
          <p:cNvPr id="10247" name="Shape 10247"/>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248" name="Shape 102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63" name="Shape 10263"/>
        <p:cNvGrpSpPr/>
        <p:nvPr/>
      </p:nvGrpSpPr>
      <p:grpSpPr>
        <a:xfrm>
          <a:off x="0" y="0"/>
          <a:ext cx="0" cy="0"/>
          <a:chOff x="0" y="0"/>
          <a:chExt cx="0" cy="0"/>
        </a:xfrm>
      </p:grpSpPr>
      <p:sp>
        <p:nvSpPr>
          <p:cNvPr id="10264" name="Shape 1026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265" name="Shape 102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5" name="Shape 1205"/>
        <p:cNvGrpSpPr/>
        <p:nvPr/>
      </p:nvGrpSpPr>
      <p:grpSpPr>
        <a:xfrm>
          <a:off x="0" y="0"/>
          <a:ext cx="0" cy="0"/>
          <a:chOff x="0" y="0"/>
          <a:chExt cx="0" cy="0"/>
        </a:xfrm>
      </p:grpSpPr>
      <p:sp>
        <p:nvSpPr>
          <p:cNvPr id="1206" name="Shape 120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207" name="Shape 120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80" name="Shape 10280"/>
        <p:cNvGrpSpPr/>
        <p:nvPr/>
      </p:nvGrpSpPr>
      <p:grpSpPr>
        <a:xfrm>
          <a:off x="0" y="0"/>
          <a:ext cx="0" cy="0"/>
          <a:chOff x="0" y="0"/>
          <a:chExt cx="0" cy="0"/>
        </a:xfrm>
      </p:grpSpPr>
      <p:sp>
        <p:nvSpPr>
          <p:cNvPr id="10281" name="Shape 1028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282" name="Shape 102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97" name="Shape 10297"/>
        <p:cNvGrpSpPr/>
        <p:nvPr/>
      </p:nvGrpSpPr>
      <p:grpSpPr>
        <a:xfrm>
          <a:off x="0" y="0"/>
          <a:ext cx="0" cy="0"/>
          <a:chOff x="0" y="0"/>
          <a:chExt cx="0" cy="0"/>
        </a:xfrm>
      </p:grpSpPr>
      <p:sp>
        <p:nvSpPr>
          <p:cNvPr id="10298" name="Shape 10298"/>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299" name="Shape 1029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14" name="Shape 10314"/>
        <p:cNvGrpSpPr/>
        <p:nvPr/>
      </p:nvGrpSpPr>
      <p:grpSpPr>
        <a:xfrm>
          <a:off x="0" y="0"/>
          <a:ext cx="0" cy="0"/>
          <a:chOff x="0" y="0"/>
          <a:chExt cx="0" cy="0"/>
        </a:xfrm>
      </p:grpSpPr>
      <p:sp>
        <p:nvSpPr>
          <p:cNvPr id="10315" name="Shape 10315"/>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316" name="Shape 1031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31" name="Shape 10331"/>
        <p:cNvGrpSpPr/>
        <p:nvPr/>
      </p:nvGrpSpPr>
      <p:grpSpPr>
        <a:xfrm>
          <a:off x="0" y="0"/>
          <a:ext cx="0" cy="0"/>
          <a:chOff x="0" y="0"/>
          <a:chExt cx="0" cy="0"/>
        </a:xfrm>
      </p:grpSpPr>
      <p:sp>
        <p:nvSpPr>
          <p:cNvPr id="10332" name="Shape 1033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333" name="Shape 1033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48" name="Shape 10348"/>
        <p:cNvGrpSpPr/>
        <p:nvPr/>
      </p:nvGrpSpPr>
      <p:grpSpPr>
        <a:xfrm>
          <a:off x="0" y="0"/>
          <a:ext cx="0" cy="0"/>
          <a:chOff x="0" y="0"/>
          <a:chExt cx="0" cy="0"/>
        </a:xfrm>
      </p:grpSpPr>
      <p:sp>
        <p:nvSpPr>
          <p:cNvPr id="10349" name="Shape 1034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350" name="Shape 1035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53" name="Shape 10353"/>
        <p:cNvGrpSpPr/>
        <p:nvPr/>
      </p:nvGrpSpPr>
      <p:grpSpPr>
        <a:xfrm>
          <a:off x="0" y="0"/>
          <a:ext cx="0" cy="0"/>
          <a:chOff x="0" y="0"/>
          <a:chExt cx="0" cy="0"/>
        </a:xfrm>
      </p:grpSpPr>
      <p:sp>
        <p:nvSpPr>
          <p:cNvPr id="10354" name="Shape 1035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355" name="Shape 1035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58" name="Shape 10358"/>
        <p:cNvGrpSpPr/>
        <p:nvPr/>
      </p:nvGrpSpPr>
      <p:grpSpPr>
        <a:xfrm>
          <a:off x="0" y="0"/>
          <a:ext cx="0" cy="0"/>
          <a:chOff x="0" y="0"/>
          <a:chExt cx="0" cy="0"/>
        </a:xfrm>
      </p:grpSpPr>
      <p:sp>
        <p:nvSpPr>
          <p:cNvPr id="10359" name="Shape 1035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360" name="Shape 1036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63" name="Shape 10363"/>
        <p:cNvGrpSpPr/>
        <p:nvPr/>
      </p:nvGrpSpPr>
      <p:grpSpPr>
        <a:xfrm>
          <a:off x="0" y="0"/>
          <a:ext cx="0" cy="0"/>
          <a:chOff x="0" y="0"/>
          <a:chExt cx="0" cy="0"/>
        </a:xfrm>
      </p:grpSpPr>
      <p:sp>
        <p:nvSpPr>
          <p:cNvPr id="10364" name="Shape 1036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365" name="Shape 1036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68" name="Shape 10368"/>
        <p:cNvGrpSpPr/>
        <p:nvPr/>
      </p:nvGrpSpPr>
      <p:grpSpPr>
        <a:xfrm>
          <a:off x="0" y="0"/>
          <a:ext cx="0" cy="0"/>
          <a:chOff x="0" y="0"/>
          <a:chExt cx="0" cy="0"/>
        </a:xfrm>
      </p:grpSpPr>
      <p:sp>
        <p:nvSpPr>
          <p:cNvPr id="10369" name="Shape 1036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370" name="Shape 1037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73" name="Shape 10373"/>
        <p:cNvGrpSpPr/>
        <p:nvPr/>
      </p:nvGrpSpPr>
      <p:grpSpPr>
        <a:xfrm>
          <a:off x="0" y="0"/>
          <a:ext cx="0" cy="0"/>
          <a:chOff x="0" y="0"/>
          <a:chExt cx="0" cy="0"/>
        </a:xfrm>
      </p:grpSpPr>
      <p:sp>
        <p:nvSpPr>
          <p:cNvPr id="10374" name="Shape 1037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375" name="Shape 1037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0" name="Shape 1210"/>
        <p:cNvGrpSpPr/>
        <p:nvPr/>
      </p:nvGrpSpPr>
      <p:grpSpPr>
        <a:xfrm>
          <a:off x="0" y="0"/>
          <a:ext cx="0" cy="0"/>
          <a:chOff x="0" y="0"/>
          <a:chExt cx="0" cy="0"/>
        </a:xfrm>
      </p:grpSpPr>
      <p:sp>
        <p:nvSpPr>
          <p:cNvPr id="1211" name="Shape 121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212" name="Shape 1212"/>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78" name="Shape 10378"/>
        <p:cNvGrpSpPr/>
        <p:nvPr/>
      </p:nvGrpSpPr>
      <p:grpSpPr>
        <a:xfrm>
          <a:off x="0" y="0"/>
          <a:ext cx="0" cy="0"/>
          <a:chOff x="0" y="0"/>
          <a:chExt cx="0" cy="0"/>
        </a:xfrm>
      </p:grpSpPr>
      <p:sp>
        <p:nvSpPr>
          <p:cNvPr id="10379" name="Shape 1037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380" name="Shape 1038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83" name="Shape 10383"/>
        <p:cNvGrpSpPr/>
        <p:nvPr/>
      </p:nvGrpSpPr>
      <p:grpSpPr>
        <a:xfrm>
          <a:off x="0" y="0"/>
          <a:ext cx="0" cy="0"/>
          <a:chOff x="0" y="0"/>
          <a:chExt cx="0" cy="0"/>
        </a:xfrm>
      </p:grpSpPr>
      <p:sp>
        <p:nvSpPr>
          <p:cNvPr id="10384" name="Shape 1038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385" name="Shape 1038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88" name="Shape 10388"/>
        <p:cNvGrpSpPr/>
        <p:nvPr/>
      </p:nvGrpSpPr>
      <p:grpSpPr>
        <a:xfrm>
          <a:off x="0" y="0"/>
          <a:ext cx="0" cy="0"/>
          <a:chOff x="0" y="0"/>
          <a:chExt cx="0" cy="0"/>
        </a:xfrm>
      </p:grpSpPr>
      <p:sp>
        <p:nvSpPr>
          <p:cNvPr id="10389" name="Shape 1038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390" name="Shape 1039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93" name="Shape 10393"/>
        <p:cNvGrpSpPr/>
        <p:nvPr/>
      </p:nvGrpSpPr>
      <p:grpSpPr>
        <a:xfrm>
          <a:off x="0" y="0"/>
          <a:ext cx="0" cy="0"/>
          <a:chOff x="0" y="0"/>
          <a:chExt cx="0" cy="0"/>
        </a:xfrm>
      </p:grpSpPr>
      <p:sp>
        <p:nvSpPr>
          <p:cNvPr id="10394" name="Shape 1039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395" name="Shape 1039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98" name="Shape 10398"/>
        <p:cNvGrpSpPr/>
        <p:nvPr/>
      </p:nvGrpSpPr>
      <p:grpSpPr>
        <a:xfrm>
          <a:off x="0" y="0"/>
          <a:ext cx="0" cy="0"/>
          <a:chOff x="0" y="0"/>
          <a:chExt cx="0" cy="0"/>
        </a:xfrm>
      </p:grpSpPr>
      <p:sp>
        <p:nvSpPr>
          <p:cNvPr id="10399" name="Shape 1039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400" name="Shape 1040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03" name="Shape 10403"/>
        <p:cNvGrpSpPr/>
        <p:nvPr/>
      </p:nvGrpSpPr>
      <p:grpSpPr>
        <a:xfrm>
          <a:off x="0" y="0"/>
          <a:ext cx="0" cy="0"/>
          <a:chOff x="0" y="0"/>
          <a:chExt cx="0" cy="0"/>
        </a:xfrm>
      </p:grpSpPr>
      <p:sp>
        <p:nvSpPr>
          <p:cNvPr id="10404" name="Shape 1040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405" name="Shape 1040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08" name="Shape 10408"/>
        <p:cNvGrpSpPr/>
        <p:nvPr/>
      </p:nvGrpSpPr>
      <p:grpSpPr>
        <a:xfrm>
          <a:off x="0" y="0"/>
          <a:ext cx="0" cy="0"/>
          <a:chOff x="0" y="0"/>
          <a:chExt cx="0" cy="0"/>
        </a:xfrm>
      </p:grpSpPr>
      <p:sp>
        <p:nvSpPr>
          <p:cNvPr id="10409" name="Shape 1040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410" name="Shape 1041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13" name="Shape 10413"/>
        <p:cNvGrpSpPr/>
        <p:nvPr/>
      </p:nvGrpSpPr>
      <p:grpSpPr>
        <a:xfrm>
          <a:off x="0" y="0"/>
          <a:ext cx="0" cy="0"/>
          <a:chOff x="0" y="0"/>
          <a:chExt cx="0" cy="0"/>
        </a:xfrm>
      </p:grpSpPr>
      <p:sp>
        <p:nvSpPr>
          <p:cNvPr id="10414" name="Shape 104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15" name="Shape 104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18" name="Shape 10418"/>
        <p:cNvGrpSpPr/>
        <p:nvPr/>
      </p:nvGrpSpPr>
      <p:grpSpPr>
        <a:xfrm>
          <a:off x="0" y="0"/>
          <a:ext cx="0" cy="0"/>
          <a:chOff x="0" y="0"/>
          <a:chExt cx="0" cy="0"/>
        </a:xfrm>
      </p:grpSpPr>
      <p:sp>
        <p:nvSpPr>
          <p:cNvPr id="10419" name="Shape 104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20" name="Shape 104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23" name="Shape 10423"/>
        <p:cNvGrpSpPr/>
        <p:nvPr/>
      </p:nvGrpSpPr>
      <p:grpSpPr>
        <a:xfrm>
          <a:off x="0" y="0"/>
          <a:ext cx="0" cy="0"/>
          <a:chOff x="0" y="0"/>
          <a:chExt cx="0" cy="0"/>
        </a:xfrm>
      </p:grpSpPr>
      <p:sp>
        <p:nvSpPr>
          <p:cNvPr id="10424" name="Shape 1042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425" name="Shape 1042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5" name="Shape 1215"/>
        <p:cNvGrpSpPr/>
        <p:nvPr/>
      </p:nvGrpSpPr>
      <p:grpSpPr>
        <a:xfrm>
          <a:off x="0" y="0"/>
          <a:ext cx="0" cy="0"/>
          <a:chOff x="0" y="0"/>
          <a:chExt cx="0" cy="0"/>
        </a:xfrm>
      </p:grpSpPr>
      <p:sp>
        <p:nvSpPr>
          <p:cNvPr id="1216" name="Shape 121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217" name="Shape 1217"/>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28" name="Shape 10428"/>
        <p:cNvGrpSpPr/>
        <p:nvPr/>
      </p:nvGrpSpPr>
      <p:grpSpPr>
        <a:xfrm>
          <a:off x="0" y="0"/>
          <a:ext cx="0" cy="0"/>
          <a:chOff x="0" y="0"/>
          <a:chExt cx="0" cy="0"/>
        </a:xfrm>
      </p:grpSpPr>
      <p:sp>
        <p:nvSpPr>
          <p:cNvPr id="10429" name="Shape 1042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430" name="Shape 1043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33" name="Shape 10433"/>
        <p:cNvGrpSpPr/>
        <p:nvPr/>
      </p:nvGrpSpPr>
      <p:grpSpPr>
        <a:xfrm>
          <a:off x="0" y="0"/>
          <a:ext cx="0" cy="0"/>
          <a:chOff x="0" y="0"/>
          <a:chExt cx="0" cy="0"/>
        </a:xfrm>
      </p:grpSpPr>
      <p:sp>
        <p:nvSpPr>
          <p:cNvPr id="10434" name="Shape 1043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435" name="Shape 1043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38" name="Shape 10438"/>
        <p:cNvGrpSpPr/>
        <p:nvPr/>
      </p:nvGrpSpPr>
      <p:grpSpPr>
        <a:xfrm>
          <a:off x="0" y="0"/>
          <a:ext cx="0" cy="0"/>
          <a:chOff x="0" y="0"/>
          <a:chExt cx="0" cy="0"/>
        </a:xfrm>
      </p:grpSpPr>
      <p:sp>
        <p:nvSpPr>
          <p:cNvPr id="10439" name="Shape 1043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440" name="Shape 1044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43" name="Shape 10443"/>
        <p:cNvGrpSpPr/>
        <p:nvPr/>
      </p:nvGrpSpPr>
      <p:grpSpPr>
        <a:xfrm>
          <a:off x="0" y="0"/>
          <a:ext cx="0" cy="0"/>
          <a:chOff x="0" y="0"/>
          <a:chExt cx="0" cy="0"/>
        </a:xfrm>
      </p:grpSpPr>
      <p:sp>
        <p:nvSpPr>
          <p:cNvPr id="10444" name="Shape 1044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445" name="Shape 10445"/>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48" name="Shape 10448"/>
        <p:cNvGrpSpPr/>
        <p:nvPr/>
      </p:nvGrpSpPr>
      <p:grpSpPr>
        <a:xfrm>
          <a:off x="0" y="0"/>
          <a:ext cx="0" cy="0"/>
          <a:chOff x="0" y="0"/>
          <a:chExt cx="0" cy="0"/>
        </a:xfrm>
      </p:grpSpPr>
      <p:sp>
        <p:nvSpPr>
          <p:cNvPr id="10449" name="Shape 1044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450" name="Shape 10450"/>
          <p:cNvSpPr/>
          <p:nvPr>
            <p:ph idx="2" type="sldImg"/>
          </p:nvPr>
        </p:nvSpPr>
        <p:spPr>
          <a:xfrm>
            <a:off x="381175" y="685800"/>
            <a:ext cx="6096299"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53" name="Shape 10453"/>
        <p:cNvGrpSpPr/>
        <p:nvPr/>
      </p:nvGrpSpPr>
      <p:grpSpPr>
        <a:xfrm>
          <a:off x="0" y="0"/>
          <a:ext cx="0" cy="0"/>
          <a:chOff x="0" y="0"/>
          <a:chExt cx="0" cy="0"/>
        </a:xfrm>
      </p:grpSpPr>
      <p:sp>
        <p:nvSpPr>
          <p:cNvPr id="10454" name="Shape 10454"/>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0455" name="Shape 104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71" name="Shape 10471"/>
        <p:cNvGrpSpPr/>
        <p:nvPr/>
      </p:nvGrpSpPr>
      <p:grpSpPr>
        <a:xfrm>
          <a:off x="0" y="0"/>
          <a:ext cx="0" cy="0"/>
          <a:chOff x="0" y="0"/>
          <a:chExt cx="0" cy="0"/>
        </a:xfrm>
      </p:grpSpPr>
      <p:sp>
        <p:nvSpPr>
          <p:cNvPr id="10472" name="Shape 10472"/>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473" name="Shape 1047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92" name="Shape 10492"/>
        <p:cNvGrpSpPr/>
        <p:nvPr/>
      </p:nvGrpSpPr>
      <p:grpSpPr>
        <a:xfrm>
          <a:off x="0" y="0"/>
          <a:ext cx="0" cy="0"/>
          <a:chOff x="0" y="0"/>
          <a:chExt cx="0" cy="0"/>
        </a:xfrm>
      </p:grpSpPr>
      <p:sp>
        <p:nvSpPr>
          <p:cNvPr id="10493" name="Shape 10493"/>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494" name="Shape 104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10" name="Shape 10510"/>
        <p:cNvGrpSpPr/>
        <p:nvPr/>
      </p:nvGrpSpPr>
      <p:grpSpPr>
        <a:xfrm>
          <a:off x="0" y="0"/>
          <a:ext cx="0" cy="0"/>
          <a:chOff x="0" y="0"/>
          <a:chExt cx="0" cy="0"/>
        </a:xfrm>
      </p:grpSpPr>
      <p:sp>
        <p:nvSpPr>
          <p:cNvPr id="10511" name="Shape 10511"/>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512" name="Shape 105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29" name="Shape 10529"/>
        <p:cNvGrpSpPr/>
        <p:nvPr/>
      </p:nvGrpSpPr>
      <p:grpSpPr>
        <a:xfrm>
          <a:off x="0" y="0"/>
          <a:ext cx="0" cy="0"/>
          <a:chOff x="0" y="0"/>
          <a:chExt cx="0" cy="0"/>
        </a:xfrm>
      </p:grpSpPr>
      <p:sp>
        <p:nvSpPr>
          <p:cNvPr id="10530" name="Shape 10530"/>
          <p:cNvSpPr txBox="1"/>
          <p:nvPr>
            <p:ph idx="1" type="body"/>
          </p:nvPr>
        </p:nvSpPr>
        <p:spPr>
          <a:xfrm>
            <a:off x="914400" y="4343400"/>
            <a:ext cx="5029200" cy="4114800"/>
          </a:xfrm>
          <a:prstGeom prst="rect">
            <a:avLst/>
          </a:prstGeom>
          <a:noFill/>
          <a:ln>
            <a:noFill/>
          </a:ln>
        </p:spPr>
        <p:txBody>
          <a:bodyPr anchorCtr="0" anchor="ctr" bIns="91425" lIns="91425" rIns="91425" tIns="91425">
            <a:noAutofit/>
          </a:bodyPr>
          <a:lstStyle/>
          <a:p>
            <a:pPr lvl="0">
              <a:spcBef>
                <a:spcPts val="0"/>
              </a:spcBef>
              <a:buNone/>
            </a:pPr>
            <a:r>
              <a:t/>
            </a:r>
            <a:endParaRPr/>
          </a:p>
        </p:txBody>
      </p:sp>
      <p:sp>
        <p:nvSpPr>
          <p:cNvPr id="10531" name="Shape 105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56" name="Shape 56"/>
        <p:cNvGrpSpPr/>
        <p:nvPr/>
      </p:nvGrpSpPr>
      <p:grpSpPr>
        <a:xfrm>
          <a:off x="0" y="0"/>
          <a:ext cx="0" cy="0"/>
          <a:chOff x="0" y="0"/>
          <a:chExt cx="0" cy="0"/>
        </a:xfrm>
      </p:grpSpPr>
      <p:sp>
        <p:nvSpPr>
          <p:cNvPr id="57" name="Shape 57"/>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58" name="Shape 58"/>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Shape 59"/>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1" name="Shape 61"/>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62" name="Shape 62"/>
        <p:cNvGrpSpPr/>
        <p:nvPr/>
      </p:nvGrpSpPr>
      <p:grpSpPr>
        <a:xfrm>
          <a:off x="0" y="0"/>
          <a:ext cx="0" cy="0"/>
          <a:chOff x="0" y="0"/>
          <a:chExt cx="0" cy="0"/>
        </a:xfrm>
      </p:grpSpPr>
      <p:sp>
        <p:nvSpPr>
          <p:cNvPr id="63" name="Shape 63"/>
          <p:cNvSpPr txBox="1"/>
          <p:nvPr>
            <p:ph type="ctrTitle"/>
          </p:nvPr>
        </p:nvSpPr>
        <p:spPr>
          <a:xfrm>
            <a:off x="685800" y="1597818"/>
            <a:ext cx="7772400" cy="11025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64" name="Shape 64"/>
          <p:cNvSpPr txBox="1"/>
          <p:nvPr>
            <p:ph idx="1" type="subTitle"/>
          </p:nvPr>
        </p:nvSpPr>
        <p:spPr>
          <a:xfrm>
            <a:off x="1371600" y="2914650"/>
            <a:ext cx="6400800" cy="1314600"/>
          </a:xfrm>
          <a:prstGeom prst="rect">
            <a:avLst/>
          </a:prstGeom>
          <a:noFill/>
          <a:ln>
            <a:noFill/>
          </a:ln>
        </p:spPr>
        <p:txBody>
          <a:bodyPr anchorCtr="0" anchor="t" bIns="91425" lIns="91425" rIns="91425" tIns="91425"/>
          <a:lstStyle>
            <a:lvl1pPr indent="0" lvl="0" marL="0" marR="0" rtl="0" algn="ctr">
              <a:spcBef>
                <a:spcPts val="640"/>
              </a:spcBef>
              <a:buClr>
                <a:srgbClr val="888888"/>
              </a:buClr>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buClr>
                <a:srgbClr val="888888"/>
              </a:buClr>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buClr>
                <a:srgbClr val="888888"/>
              </a:buClr>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sp>
        <p:nvSpPr>
          <p:cNvPr id="65" name="Shape 65"/>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6" name="Shape 66"/>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68" name="Shape 68"/>
        <p:cNvGrpSpPr/>
        <p:nvPr/>
      </p:nvGrpSpPr>
      <p:grpSpPr>
        <a:xfrm>
          <a:off x="0" y="0"/>
          <a:ext cx="0" cy="0"/>
          <a:chOff x="0" y="0"/>
          <a:chExt cx="0" cy="0"/>
        </a:xfrm>
      </p:grpSpPr>
      <p:sp>
        <p:nvSpPr>
          <p:cNvPr id="69" name="Shape 69"/>
          <p:cNvSpPr txBox="1"/>
          <p:nvPr>
            <p:ph type="title"/>
          </p:nvPr>
        </p:nvSpPr>
        <p:spPr>
          <a:xfrm>
            <a:off x="722312" y="3305175"/>
            <a:ext cx="7772400" cy="1021500"/>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Calibri"/>
              <a:buNone/>
              <a:defRPr b="1" i="0" sz="40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70" name="Shape 70"/>
          <p:cNvSpPr txBox="1"/>
          <p:nvPr>
            <p:ph idx="1" type="body"/>
          </p:nvPr>
        </p:nvSpPr>
        <p:spPr>
          <a:xfrm>
            <a:off x="722312" y="2180034"/>
            <a:ext cx="7772400" cy="1125300"/>
          </a:xfrm>
          <a:prstGeom prst="rect">
            <a:avLst/>
          </a:prstGeom>
          <a:noFill/>
          <a:ln>
            <a:noFill/>
          </a:ln>
        </p:spPr>
        <p:txBody>
          <a:bodyPr anchorCtr="0" anchor="b" bIns="91425" lIns="91425" rIns="91425" tIns="91425"/>
          <a:lstStyle>
            <a:lvl1pPr indent="0" lvl="0" marL="0" marR="0" rtl="0" algn="l">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1pPr>
            <a:lvl2pPr indent="0" lvl="1" marL="457200" marR="0" rtl="0" algn="l">
              <a:spcBef>
                <a:spcPts val="360"/>
              </a:spcBef>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
        <p:nvSpPr>
          <p:cNvPr id="71" name="Shape 71"/>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2" name="Shape 72"/>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3" name="Shape 73"/>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74" name="Shape 74"/>
        <p:cNvGrpSpPr/>
        <p:nvPr/>
      </p:nvGrpSpPr>
      <p:grpSpPr>
        <a:xfrm>
          <a:off x="0" y="0"/>
          <a:ext cx="0" cy="0"/>
          <a:chOff x="0" y="0"/>
          <a:chExt cx="0" cy="0"/>
        </a:xfrm>
      </p:grpSpPr>
      <p:sp>
        <p:nvSpPr>
          <p:cNvPr id="75" name="Shape 75"/>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76" name="Shape 76"/>
          <p:cNvSpPr txBox="1"/>
          <p:nvPr>
            <p:ph idx="1" type="body"/>
          </p:nvPr>
        </p:nvSpPr>
        <p:spPr>
          <a:xfrm>
            <a:off x="457200" y="1200150"/>
            <a:ext cx="4038600" cy="3394500"/>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Shape 77"/>
          <p:cNvSpPr txBox="1"/>
          <p:nvPr>
            <p:ph idx="2" type="body"/>
          </p:nvPr>
        </p:nvSpPr>
        <p:spPr>
          <a:xfrm>
            <a:off x="4648200" y="1200150"/>
            <a:ext cx="4038600" cy="3394500"/>
          </a:xfrm>
          <a:prstGeom prst="rect">
            <a:avLst/>
          </a:prstGeom>
          <a:noFill/>
          <a:ln>
            <a:noFill/>
          </a:ln>
        </p:spPr>
        <p:txBody>
          <a:bodyPr anchorCtr="0" anchor="t" bIns="91425" lIns="91425" rIns="91425" tIns="91425"/>
          <a:lstStyle>
            <a:lvl1pPr indent="-165100" lvl="0" marL="34290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33350" lvl="1" marL="74295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101600" lvl="2" marL="1143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114300" lvl="3" marL="1600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114300" lvl="4" marL="20574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114300" lvl="5" marL="25146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114300" lvl="6" marL="29718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114300" lvl="7" marL="3429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114300" lvl="8" marL="38862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78" name="Shape 78"/>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79" name="Shape 79"/>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0" name="Shape 80"/>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81" name="Shape 81"/>
        <p:cNvGrpSpPr/>
        <p:nvPr/>
      </p:nvGrpSpPr>
      <p:grpSpPr>
        <a:xfrm>
          <a:off x="0" y="0"/>
          <a:ext cx="0" cy="0"/>
          <a:chOff x="0" y="0"/>
          <a:chExt cx="0" cy="0"/>
        </a:xfrm>
      </p:grpSpPr>
      <p:sp>
        <p:nvSpPr>
          <p:cNvPr id="82" name="Shape 82"/>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83" name="Shape 83"/>
          <p:cNvSpPr txBox="1"/>
          <p:nvPr>
            <p:ph idx="1" type="body"/>
          </p:nvPr>
        </p:nvSpPr>
        <p:spPr>
          <a:xfrm>
            <a:off x="457200" y="1151334"/>
            <a:ext cx="4040100" cy="480000"/>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84" name="Shape 84"/>
          <p:cNvSpPr txBox="1"/>
          <p:nvPr>
            <p:ph idx="2" type="body"/>
          </p:nvPr>
        </p:nvSpPr>
        <p:spPr>
          <a:xfrm>
            <a:off x="457200" y="1631156"/>
            <a:ext cx="4040100" cy="2963400"/>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85" name="Shape 85"/>
          <p:cNvSpPr txBox="1"/>
          <p:nvPr>
            <p:ph idx="3" type="body"/>
          </p:nvPr>
        </p:nvSpPr>
        <p:spPr>
          <a:xfrm>
            <a:off x="4645025" y="1151334"/>
            <a:ext cx="4041900" cy="480000"/>
          </a:xfrm>
          <a:prstGeom prst="rect">
            <a:avLst/>
          </a:prstGeom>
          <a:noFill/>
          <a:ln>
            <a:noFill/>
          </a:ln>
        </p:spPr>
        <p:txBody>
          <a:bodyPr anchorCtr="0" anchor="b" bIns="91425" lIns="91425" rIns="91425" tIns="91425"/>
          <a:lstStyle>
            <a:lvl1pPr indent="0" lvl="0" marL="0" marR="0" rtl="0" algn="l">
              <a:spcBef>
                <a:spcPts val="480"/>
              </a:spcBef>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spcBef>
                <a:spcPts val="400"/>
              </a:spcBef>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spcBef>
                <a:spcPts val="360"/>
              </a:spcBef>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spcBef>
                <a:spcPts val="320"/>
              </a:spcBef>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86" name="Shape 86"/>
          <p:cNvSpPr txBox="1"/>
          <p:nvPr>
            <p:ph idx="4" type="body"/>
          </p:nvPr>
        </p:nvSpPr>
        <p:spPr>
          <a:xfrm>
            <a:off x="4645025" y="1631156"/>
            <a:ext cx="4041900" cy="2963400"/>
          </a:xfrm>
          <a:prstGeom prst="rect">
            <a:avLst/>
          </a:prstGeom>
          <a:noFill/>
          <a:ln>
            <a:noFill/>
          </a:ln>
        </p:spPr>
        <p:txBody>
          <a:bodyPr anchorCtr="0" anchor="t" bIns="91425" lIns="91425" rIns="91425" tIns="91425"/>
          <a:lstStyle>
            <a:lvl1pPr indent="-190500" lvl="0" marL="3429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158750" lvl="1" marL="74295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114300" lvl="2" marL="1143000" marR="0" rtl="0" algn="l">
              <a:spcBef>
                <a:spcPts val="360"/>
              </a:spcBef>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127000" lvl="3" marL="1600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127000" lvl="4" marL="20574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87" name="Shape 87"/>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8" name="Shape 88"/>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9" name="Shape 89"/>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90" name="Shape 90"/>
        <p:cNvGrpSpPr/>
        <p:nvPr/>
      </p:nvGrpSpPr>
      <p:grpSpPr>
        <a:xfrm>
          <a:off x="0" y="0"/>
          <a:ext cx="0" cy="0"/>
          <a:chOff x="0" y="0"/>
          <a:chExt cx="0" cy="0"/>
        </a:xfrm>
      </p:grpSpPr>
      <p:sp>
        <p:nvSpPr>
          <p:cNvPr id="91" name="Shape 91"/>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92" name="Shape 92"/>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93" name="Shape 93"/>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94" name="Shape 94"/>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95" name="Shape 95"/>
        <p:cNvGrpSpPr/>
        <p:nvPr/>
      </p:nvGrpSpPr>
      <p:grpSpPr>
        <a:xfrm>
          <a:off x="0" y="0"/>
          <a:ext cx="0" cy="0"/>
          <a:chOff x="0" y="0"/>
          <a:chExt cx="0" cy="0"/>
        </a:xfrm>
      </p:grpSpPr>
      <p:sp>
        <p:nvSpPr>
          <p:cNvPr id="96" name="Shape 96"/>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97" name="Shape 97"/>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98" name="Shape 98"/>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99" name="Shape 99"/>
        <p:cNvGrpSpPr/>
        <p:nvPr/>
      </p:nvGrpSpPr>
      <p:grpSpPr>
        <a:xfrm>
          <a:off x="0" y="0"/>
          <a:ext cx="0" cy="0"/>
          <a:chOff x="0" y="0"/>
          <a:chExt cx="0" cy="0"/>
        </a:xfrm>
      </p:grpSpPr>
      <p:sp>
        <p:nvSpPr>
          <p:cNvPr id="100" name="Shape 100"/>
          <p:cNvSpPr txBox="1"/>
          <p:nvPr>
            <p:ph type="title"/>
          </p:nvPr>
        </p:nvSpPr>
        <p:spPr>
          <a:xfrm>
            <a:off x="457200" y="204787"/>
            <a:ext cx="3008400" cy="871500"/>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01" name="Shape 101"/>
          <p:cNvSpPr txBox="1"/>
          <p:nvPr>
            <p:ph idx="1" type="body"/>
          </p:nvPr>
        </p:nvSpPr>
        <p:spPr>
          <a:xfrm>
            <a:off x="3575050" y="204787"/>
            <a:ext cx="5111700" cy="43896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02" name="Shape 102"/>
          <p:cNvSpPr txBox="1"/>
          <p:nvPr>
            <p:ph idx="2" type="body"/>
          </p:nvPr>
        </p:nvSpPr>
        <p:spPr>
          <a:xfrm>
            <a:off x="457200" y="1076325"/>
            <a:ext cx="3008400" cy="3518400"/>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103" name="Shape 103"/>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04" name="Shape 104"/>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05" name="Shape 105"/>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06" name="Shape 106"/>
        <p:cNvGrpSpPr/>
        <p:nvPr/>
      </p:nvGrpSpPr>
      <p:grpSpPr>
        <a:xfrm>
          <a:off x="0" y="0"/>
          <a:ext cx="0" cy="0"/>
          <a:chOff x="0" y="0"/>
          <a:chExt cx="0" cy="0"/>
        </a:xfrm>
      </p:grpSpPr>
      <p:sp>
        <p:nvSpPr>
          <p:cNvPr id="107" name="Shape 107"/>
          <p:cNvSpPr txBox="1"/>
          <p:nvPr>
            <p:ph type="title"/>
          </p:nvPr>
        </p:nvSpPr>
        <p:spPr>
          <a:xfrm>
            <a:off x="1792288" y="3600450"/>
            <a:ext cx="5486400" cy="425100"/>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alibri"/>
              <a:buNone/>
              <a:defRPr b="1" i="0" sz="20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08" name="Shape 108"/>
          <p:cNvSpPr/>
          <p:nvPr>
            <p:ph idx="2" type="pic"/>
          </p:nvPr>
        </p:nvSpPr>
        <p:spPr>
          <a:xfrm>
            <a:off x="1792288" y="459581"/>
            <a:ext cx="5486400" cy="3086100"/>
          </a:xfrm>
          <a:prstGeom prst="rect">
            <a:avLst/>
          </a:prstGeom>
          <a:noFill/>
          <a:ln>
            <a:noFill/>
          </a:ln>
        </p:spPr>
        <p:txBody>
          <a:bodyPr anchorCtr="0" anchor="t" bIns="91425" lIns="91425" rIns="91425" tIns="91425"/>
          <a:lstStyle>
            <a:lvl1pPr indent="0" lvl="0" marL="0" marR="0" rtl="0" algn="l">
              <a:spcBef>
                <a:spcPts val="640"/>
              </a:spcBef>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spcBef>
                <a:spcPts val="560"/>
              </a:spcBef>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spcBef>
                <a:spcPts val="480"/>
              </a:spcBef>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spcBef>
                <a:spcPts val="400"/>
              </a:spcBef>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109" name="Shape 109"/>
          <p:cNvSpPr txBox="1"/>
          <p:nvPr>
            <p:ph idx="1" type="body"/>
          </p:nvPr>
        </p:nvSpPr>
        <p:spPr>
          <a:xfrm>
            <a:off x="1792288" y="4025503"/>
            <a:ext cx="5486400" cy="603600"/>
          </a:xfrm>
          <a:prstGeom prst="rect">
            <a:avLst/>
          </a:prstGeom>
          <a:noFill/>
          <a:ln>
            <a:noFill/>
          </a:ln>
        </p:spPr>
        <p:txBody>
          <a:bodyPr anchorCtr="0" anchor="t" bIns="91425" lIns="91425" rIns="91425" tIns="91425"/>
          <a:lstStyle>
            <a:lvl1pPr indent="0" lvl="0" marL="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spcBef>
                <a:spcPts val="200"/>
              </a:spcBef>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110" name="Shape 110"/>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11" name="Shape 111"/>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12" name="Shape 112"/>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13" name="Shape 113"/>
        <p:cNvGrpSpPr/>
        <p:nvPr/>
      </p:nvGrpSpPr>
      <p:grpSpPr>
        <a:xfrm>
          <a:off x="0" y="0"/>
          <a:ext cx="0" cy="0"/>
          <a:chOff x="0" y="0"/>
          <a:chExt cx="0" cy="0"/>
        </a:xfrm>
      </p:grpSpPr>
      <p:sp>
        <p:nvSpPr>
          <p:cNvPr id="114" name="Shape 114"/>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15" name="Shape 115"/>
          <p:cNvSpPr txBox="1"/>
          <p:nvPr>
            <p:ph idx="1" type="body"/>
          </p:nvPr>
        </p:nvSpPr>
        <p:spPr>
          <a:xfrm rot="5400000">
            <a:off x="2874750" y="-1217400"/>
            <a:ext cx="3394500" cy="82296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16" name="Shape 116"/>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17" name="Shape 117"/>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18" name="Shape 118"/>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19" name="Shape 119"/>
        <p:cNvGrpSpPr/>
        <p:nvPr/>
      </p:nvGrpSpPr>
      <p:grpSpPr>
        <a:xfrm>
          <a:off x="0" y="0"/>
          <a:ext cx="0" cy="0"/>
          <a:chOff x="0" y="0"/>
          <a:chExt cx="0" cy="0"/>
        </a:xfrm>
      </p:grpSpPr>
      <p:sp>
        <p:nvSpPr>
          <p:cNvPr id="120" name="Shape 120"/>
          <p:cNvSpPr txBox="1"/>
          <p:nvPr>
            <p:ph type="title"/>
          </p:nvPr>
        </p:nvSpPr>
        <p:spPr>
          <a:xfrm rot="5400000">
            <a:off x="5463750" y="1371628"/>
            <a:ext cx="4388700" cy="20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21" name="Shape 121"/>
          <p:cNvSpPr txBox="1"/>
          <p:nvPr>
            <p:ph idx="1" type="body"/>
          </p:nvPr>
        </p:nvSpPr>
        <p:spPr>
          <a:xfrm rot="5400000">
            <a:off x="1272750" y="-609571"/>
            <a:ext cx="4388700" cy="60198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22" name="Shape 122"/>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23" name="Shape 123"/>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124" name="Shape 124"/>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29" name="Shape 129"/>
        <p:cNvGrpSpPr/>
        <p:nvPr/>
      </p:nvGrpSpPr>
      <p:grpSpPr>
        <a:xfrm>
          <a:off x="0" y="0"/>
          <a:ext cx="0" cy="0"/>
          <a:chOff x="0" y="0"/>
          <a:chExt cx="0" cy="0"/>
        </a:xfrm>
      </p:grpSpPr>
      <p:sp>
        <p:nvSpPr>
          <p:cNvPr id="130" name="Shape 130"/>
          <p:cNvSpPr txBox="1"/>
          <p:nvPr>
            <p:ph type="title"/>
          </p:nvPr>
        </p:nvSpPr>
        <p:spPr>
          <a:xfrm>
            <a:off x="669726" y="234404"/>
            <a:ext cx="7804500" cy="1138500"/>
          </a:xfrm>
          <a:prstGeom prst="rect">
            <a:avLst/>
          </a:prstGeom>
          <a:noFill/>
          <a:ln>
            <a:noFill/>
          </a:ln>
        </p:spPr>
        <p:txBody>
          <a:bodyPr anchorCtr="0" anchor="ctr" bIns="58925" lIns="58925" rIns="58925" tIns="58925"/>
          <a:lstStyle>
            <a:lvl1pPr indent="0" lvl="0"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5pPr>
            <a:lvl6pPr indent="0" lvl="5" marL="2921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6pPr>
            <a:lvl7pPr indent="0" lvl="6" marL="5842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7pPr>
            <a:lvl8pPr indent="0" lvl="7" marL="8890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8pPr>
            <a:lvl9pPr indent="0" lvl="8" marL="11811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31" name="Shape 131"/>
          <p:cNvSpPr txBox="1"/>
          <p:nvPr>
            <p:ph idx="1" type="body"/>
          </p:nvPr>
        </p:nvSpPr>
        <p:spPr>
          <a:xfrm>
            <a:off x="669726" y="1372939"/>
            <a:ext cx="7804500" cy="3315000"/>
          </a:xfrm>
          <a:prstGeom prst="rect">
            <a:avLst/>
          </a:prstGeom>
          <a:noFill/>
          <a:ln>
            <a:noFill/>
          </a:ln>
        </p:spPr>
        <p:txBody>
          <a:bodyPr anchorCtr="0" anchor="ctr" bIns="58925" lIns="58925" rIns="58925" tIns="58925"/>
          <a:lstStyle>
            <a:lvl1pPr indent="-177800" lvl="0" marL="2921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177800" lvl="1" marL="5715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177800" lvl="2" marL="8636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177800" lvl="3" marL="11430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177800" lvl="4" marL="14351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177800" lvl="5" marL="17272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177800" lvl="6" marL="20193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165100" lvl="7" marL="23114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177800" lvl="8" marL="26162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32" name="Shape 132"/>
          <p:cNvSpPr txBox="1"/>
          <p:nvPr>
            <p:ph idx="12" type="sldNum"/>
          </p:nvPr>
        </p:nvSpPr>
        <p:spPr>
          <a:xfrm>
            <a:off x="4436938" y="4878958"/>
            <a:ext cx="2601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1200" u="none" cap="none" strike="noStrik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3" name="Shape 133"/>
        <p:cNvGrpSpPr/>
        <p:nvPr/>
      </p:nvGrpSpPr>
      <p:grpSpPr>
        <a:xfrm>
          <a:off x="0" y="0"/>
          <a:ext cx="0" cy="0"/>
          <a:chOff x="0" y="0"/>
          <a:chExt cx="0" cy="0"/>
        </a:xfrm>
      </p:grpSpPr>
      <p:sp>
        <p:nvSpPr>
          <p:cNvPr id="134" name="Shape 134"/>
          <p:cNvSpPr txBox="1"/>
          <p:nvPr>
            <p:ph type="title"/>
          </p:nvPr>
        </p:nvSpPr>
        <p:spPr>
          <a:xfrm rot="5400000">
            <a:off x="5271773" y="1485704"/>
            <a:ext cx="4453800" cy="1951200"/>
          </a:xfrm>
          <a:prstGeom prst="rect">
            <a:avLst/>
          </a:prstGeom>
          <a:noFill/>
          <a:ln>
            <a:noFill/>
          </a:ln>
        </p:spPr>
        <p:txBody>
          <a:bodyPr anchorCtr="0" anchor="ctr" bIns="58925" lIns="58925" rIns="58925" tIns="58925"/>
          <a:lstStyle>
            <a:lvl1pPr indent="0" lvl="0"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5pPr>
            <a:lvl6pPr indent="0" lvl="5" marL="2921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6pPr>
            <a:lvl7pPr indent="0" lvl="6" marL="5842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7pPr>
            <a:lvl8pPr indent="0" lvl="7" marL="8890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8pPr>
            <a:lvl9pPr indent="0" lvl="8" marL="11811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35" name="Shape 135"/>
          <p:cNvSpPr txBox="1"/>
          <p:nvPr>
            <p:ph idx="1" type="body"/>
          </p:nvPr>
        </p:nvSpPr>
        <p:spPr>
          <a:xfrm rot="5400000">
            <a:off x="1315980" y="-411795"/>
            <a:ext cx="4453800" cy="5746200"/>
          </a:xfrm>
          <a:prstGeom prst="rect">
            <a:avLst/>
          </a:prstGeom>
          <a:noFill/>
          <a:ln>
            <a:noFill/>
          </a:ln>
        </p:spPr>
        <p:txBody>
          <a:bodyPr anchorCtr="0" anchor="ctr" bIns="58925" lIns="58925" rIns="58925" tIns="58925"/>
          <a:lstStyle>
            <a:lvl1pPr indent="-177800" lvl="0" marL="2921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177800" lvl="1" marL="5715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177800" lvl="2" marL="8636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177800" lvl="3" marL="11430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177800" lvl="4" marL="14351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177800" lvl="5" marL="17272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177800" lvl="6" marL="20193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165100" lvl="7" marL="23114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177800" lvl="8" marL="26162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36" name="Shape 136"/>
          <p:cNvSpPr txBox="1"/>
          <p:nvPr>
            <p:ph idx="12" type="sldNum"/>
          </p:nvPr>
        </p:nvSpPr>
        <p:spPr>
          <a:xfrm>
            <a:off x="4436938" y="4878958"/>
            <a:ext cx="2601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1200" u="non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37" name="Shape 137"/>
        <p:cNvGrpSpPr/>
        <p:nvPr/>
      </p:nvGrpSpPr>
      <p:grpSpPr>
        <a:xfrm>
          <a:off x="0" y="0"/>
          <a:ext cx="0" cy="0"/>
          <a:chOff x="0" y="0"/>
          <a:chExt cx="0" cy="0"/>
        </a:xfrm>
      </p:grpSpPr>
      <p:sp>
        <p:nvSpPr>
          <p:cNvPr id="138" name="Shape 138"/>
          <p:cNvSpPr txBox="1"/>
          <p:nvPr>
            <p:ph type="title"/>
          </p:nvPr>
        </p:nvSpPr>
        <p:spPr>
          <a:xfrm>
            <a:off x="669726" y="234404"/>
            <a:ext cx="7804500" cy="1138500"/>
          </a:xfrm>
          <a:prstGeom prst="rect">
            <a:avLst/>
          </a:prstGeom>
          <a:noFill/>
          <a:ln>
            <a:noFill/>
          </a:ln>
        </p:spPr>
        <p:txBody>
          <a:bodyPr anchorCtr="0" anchor="ctr" bIns="58925" lIns="58925" rIns="58925" tIns="58925"/>
          <a:lstStyle>
            <a:lvl1pPr indent="0" lvl="0"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5pPr>
            <a:lvl6pPr indent="0" lvl="5" marL="2921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6pPr>
            <a:lvl7pPr indent="0" lvl="6" marL="5842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7pPr>
            <a:lvl8pPr indent="0" lvl="7" marL="8890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8pPr>
            <a:lvl9pPr indent="0" lvl="8" marL="11811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39" name="Shape 139"/>
          <p:cNvSpPr txBox="1"/>
          <p:nvPr>
            <p:ph idx="1" type="body"/>
          </p:nvPr>
        </p:nvSpPr>
        <p:spPr>
          <a:xfrm rot="5400000">
            <a:off x="2914523" y="-871810"/>
            <a:ext cx="3315000" cy="7804500"/>
          </a:xfrm>
          <a:prstGeom prst="rect">
            <a:avLst/>
          </a:prstGeom>
          <a:noFill/>
          <a:ln>
            <a:noFill/>
          </a:ln>
        </p:spPr>
        <p:txBody>
          <a:bodyPr anchorCtr="0" anchor="ctr" bIns="58925" lIns="58925" rIns="58925" tIns="58925"/>
          <a:lstStyle>
            <a:lvl1pPr indent="-177800" lvl="0" marL="2921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177800" lvl="1" marL="5715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177800" lvl="2" marL="8636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177800" lvl="3" marL="11430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177800" lvl="4" marL="14351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177800" lvl="5" marL="17272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177800" lvl="6" marL="20193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165100" lvl="7" marL="23114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177800" lvl="8" marL="26162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40" name="Shape 140"/>
          <p:cNvSpPr txBox="1"/>
          <p:nvPr>
            <p:ph idx="12" type="sldNum"/>
          </p:nvPr>
        </p:nvSpPr>
        <p:spPr>
          <a:xfrm>
            <a:off x="4436938" y="4878958"/>
            <a:ext cx="2601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1200" u="non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41" name="Shape 141"/>
        <p:cNvGrpSpPr/>
        <p:nvPr/>
      </p:nvGrpSpPr>
      <p:grpSpPr>
        <a:xfrm>
          <a:off x="0" y="0"/>
          <a:ext cx="0" cy="0"/>
          <a:chOff x="0" y="0"/>
          <a:chExt cx="0" cy="0"/>
        </a:xfrm>
      </p:grpSpPr>
      <p:sp>
        <p:nvSpPr>
          <p:cNvPr id="142" name="Shape 142"/>
          <p:cNvSpPr txBox="1"/>
          <p:nvPr>
            <p:ph type="title"/>
          </p:nvPr>
        </p:nvSpPr>
        <p:spPr>
          <a:xfrm>
            <a:off x="1792634" y="3600617"/>
            <a:ext cx="5486400" cy="425100"/>
          </a:xfrm>
          <a:prstGeom prst="rect">
            <a:avLst/>
          </a:prstGeom>
          <a:noFill/>
          <a:ln>
            <a:noFill/>
          </a:ln>
        </p:spPr>
        <p:txBody>
          <a:bodyPr anchorCtr="0" anchor="b" bIns="58925" lIns="58925" rIns="58925" tIns="58925"/>
          <a:lstStyle>
            <a:lvl1pPr indent="0" lvl="0" marL="0" marR="0" rtl="0" algn="l">
              <a:spcBef>
                <a:spcPts val="0"/>
              </a:spcBef>
              <a:spcAft>
                <a:spcPts val="0"/>
              </a:spcAft>
              <a:buNone/>
              <a:defRPr b="1" i="0" sz="13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5pPr>
            <a:lvl6pPr indent="0" lvl="5" marL="2921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6pPr>
            <a:lvl7pPr indent="0" lvl="6" marL="5842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7pPr>
            <a:lvl8pPr indent="0" lvl="7" marL="8890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8pPr>
            <a:lvl9pPr indent="0" lvl="8" marL="11811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43" name="Shape 143"/>
          <p:cNvSpPr/>
          <p:nvPr>
            <p:ph idx="2" type="pic"/>
          </p:nvPr>
        </p:nvSpPr>
        <p:spPr>
          <a:xfrm>
            <a:off x="1792634" y="459600"/>
            <a:ext cx="5486400" cy="3085800"/>
          </a:xfrm>
          <a:prstGeom prst="rect">
            <a:avLst/>
          </a:prstGeom>
          <a:noFill/>
          <a:ln>
            <a:noFill/>
          </a:ln>
        </p:spPr>
        <p:txBody>
          <a:bodyPr anchorCtr="0" anchor="ctr" bIns="58925" lIns="58925" rIns="58925" tIns="58925"/>
          <a:lstStyle>
            <a:lvl1pPr indent="0" lvl="0" marL="0" marR="0" rtl="0" algn="l">
              <a:spcBef>
                <a:spcPts val="2700"/>
              </a:spcBef>
              <a:spcAft>
                <a:spcPts val="0"/>
              </a:spcAft>
              <a:buClr>
                <a:srgbClr val="000000"/>
              </a:buClr>
              <a:buSzPct val="42857"/>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0" lvl="1" marL="292100" marR="0" rtl="0" algn="l">
              <a:spcBef>
                <a:spcPts val="2700"/>
              </a:spcBef>
              <a:spcAft>
                <a:spcPts val="0"/>
              </a:spcAft>
              <a:buClr>
                <a:srgbClr val="000000"/>
              </a:buClr>
              <a:buSzPct val="50000"/>
              <a:buFont typeface="Helvetica Neue Light"/>
              <a:buNone/>
              <a:defRPr b="0" i="0" sz="1800" u="none" cap="none" strike="noStrike">
                <a:solidFill>
                  <a:srgbClr val="000000"/>
                </a:solidFill>
                <a:latin typeface="Helvetica Neue Light"/>
                <a:ea typeface="Helvetica Neue Light"/>
                <a:cs typeface="Helvetica Neue Light"/>
                <a:sym typeface="Helvetica Neue Light"/>
              </a:defRPr>
            </a:lvl2pPr>
            <a:lvl3pPr indent="0" lvl="2" marL="584200" marR="0" rtl="0" algn="l">
              <a:spcBef>
                <a:spcPts val="2700"/>
              </a:spcBef>
              <a:spcAft>
                <a:spcPts val="0"/>
              </a:spcAft>
              <a:buClr>
                <a:srgbClr val="000000"/>
              </a:buClr>
              <a:buSzPct val="60000"/>
              <a:buFont typeface="Helvetica Neue Light"/>
              <a:buNone/>
              <a:defRPr b="0" i="0" sz="1500" u="none" cap="none" strike="noStrike">
                <a:solidFill>
                  <a:srgbClr val="000000"/>
                </a:solidFill>
                <a:latin typeface="Helvetica Neue Light"/>
                <a:ea typeface="Helvetica Neue Light"/>
                <a:cs typeface="Helvetica Neue Light"/>
                <a:sym typeface="Helvetica Neue Light"/>
              </a:defRPr>
            </a:lvl3pPr>
            <a:lvl4pPr indent="0" lvl="3" marL="889000" marR="0" rtl="0" algn="l">
              <a:spcBef>
                <a:spcPts val="2700"/>
              </a:spcBef>
              <a:spcAft>
                <a:spcPts val="0"/>
              </a:spcAft>
              <a:buClr>
                <a:srgbClr val="000000"/>
              </a:buClr>
              <a:buSzPct val="69230"/>
              <a:buFont typeface="Helvetica Neue Light"/>
              <a:buNone/>
              <a:defRPr b="0" i="0" sz="1300" u="none" cap="none" strike="noStrike">
                <a:solidFill>
                  <a:srgbClr val="000000"/>
                </a:solidFill>
                <a:latin typeface="Helvetica Neue Light"/>
                <a:ea typeface="Helvetica Neue Light"/>
                <a:cs typeface="Helvetica Neue Light"/>
                <a:sym typeface="Helvetica Neue Light"/>
              </a:defRPr>
            </a:lvl4pPr>
            <a:lvl5pPr indent="0" lvl="4" marL="1181100" marR="0" rtl="0" algn="l">
              <a:spcBef>
                <a:spcPts val="2700"/>
              </a:spcBef>
              <a:spcAft>
                <a:spcPts val="0"/>
              </a:spcAft>
              <a:buClr>
                <a:srgbClr val="000000"/>
              </a:buClr>
              <a:buSzPct val="69230"/>
              <a:buFont typeface="Helvetica Neue Light"/>
              <a:buNone/>
              <a:defRPr b="0" i="0" sz="1300" u="none" cap="none" strike="noStrike">
                <a:solidFill>
                  <a:srgbClr val="000000"/>
                </a:solidFill>
                <a:latin typeface="Helvetica Neue Light"/>
                <a:ea typeface="Helvetica Neue Light"/>
                <a:cs typeface="Helvetica Neue Light"/>
                <a:sym typeface="Helvetica Neue Light"/>
              </a:defRPr>
            </a:lvl5pPr>
            <a:lvl6pPr indent="0" lvl="5" marL="1473200" marR="0" rtl="0" algn="l">
              <a:spcBef>
                <a:spcPts val="2700"/>
              </a:spcBef>
              <a:spcAft>
                <a:spcPts val="0"/>
              </a:spcAft>
              <a:buClr>
                <a:srgbClr val="000000"/>
              </a:buClr>
              <a:buSzPct val="69230"/>
              <a:buFont typeface="Helvetica Neue Light"/>
              <a:buNone/>
              <a:defRPr b="0" i="0" sz="1300" u="none" cap="none" strike="noStrike">
                <a:solidFill>
                  <a:srgbClr val="000000"/>
                </a:solidFill>
                <a:latin typeface="Helvetica Neue Light"/>
                <a:ea typeface="Helvetica Neue Light"/>
                <a:cs typeface="Helvetica Neue Light"/>
                <a:sym typeface="Helvetica Neue Light"/>
              </a:defRPr>
            </a:lvl6pPr>
            <a:lvl7pPr indent="0" lvl="6" marL="1765300" marR="0" rtl="0" algn="l">
              <a:spcBef>
                <a:spcPts val="2700"/>
              </a:spcBef>
              <a:spcAft>
                <a:spcPts val="0"/>
              </a:spcAft>
              <a:buClr>
                <a:srgbClr val="000000"/>
              </a:buClr>
              <a:buSzPct val="69230"/>
              <a:buFont typeface="Helvetica Neue Light"/>
              <a:buNone/>
              <a:defRPr b="0" i="0" sz="1300" u="none" cap="none" strike="noStrike">
                <a:solidFill>
                  <a:srgbClr val="000000"/>
                </a:solidFill>
                <a:latin typeface="Helvetica Neue Light"/>
                <a:ea typeface="Helvetica Neue Light"/>
                <a:cs typeface="Helvetica Neue Light"/>
                <a:sym typeface="Helvetica Neue Light"/>
              </a:defRPr>
            </a:lvl7pPr>
            <a:lvl8pPr indent="0" lvl="7" marL="2057400" marR="0" rtl="0" algn="l">
              <a:spcBef>
                <a:spcPts val="2700"/>
              </a:spcBef>
              <a:spcAft>
                <a:spcPts val="0"/>
              </a:spcAft>
              <a:buClr>
                <a:srgbClr val="000000"/>
              </a:buClr>
              <a:buSzPct val="69230"/>
              <a:buFont typeface="Helvetica Neue Light"/>
              <a:buNone/>
              <a:defRPr b="0" i="0" sz="1300" u="none" cap="none" strike="noStrike">
                <a:solidFill>
                  <a:srgbClr val="000000"/>
                </a:solidFill>
                <a:latin typeface="Helvetica Neue Light"/>
                <a:ea typeface="Helvetica Neue Light"/>
                <a:cs typeface="Helvetica Neue Light"/>
                <a:sym typeface="Helvetica Neue Light"/>
              </a:defRPr>
            </a:lvl8pPr>
            <a:lvl9pPr indent="0" lvl="8" marL="2362200" marR="0" rtl="0" algn="l">
              <a:spcBef>
                <a:spcPts val="2700"/>
              </a:spcBef>
              <a:spcAft>
                <a:spcPts val="0"/>
              </a:spcAft>
              <a:buClr>
                <a:srgbClr val="000000"/>
              </a:buClr>
              <a:buSzPct val="69230"/>
              <a:buFont typeface="Helvetica Neue Light"/>
              <a:buNone/>
              <a:defRPr b="0" i="0" sz="1300" u="none" cap="none" strike="noStrike">
                <a:solidFill>
                  <a:srgbClr val="000000"/>
                </a:solidFill>
                <a:latin typeface="Helvetica Neue Light"/>
                <a:ea typeface="Helvetica Neue Light"/>
                <a:cs typeface="Helvetica Neue Light"/>
                <a:sym typeface="Helvetica Neue Light"/>
              </a:defRPr>
            </a:lvl9pPr>
          </a:lstStyle>
          <a:p/>
        </p:txBody>
      </p:sp>
      <p:sp>
        <p:nvSpPr>
          <p:cNvPr id="144" name="Shape 144"/>
          <p:cNvSpPr txBox="1"/>
          <p:nvPr>
            <p:ph idx="1" type="body"/>
          </p:nvPr>
        </p:nvSpPr>
        <p:spPr>
          <a:xfrm>
            <a:off x="1792634" y="4025894"/>
            <a:ext cx="5486400" cy="603600"/>
          </a:xfrm>
          <a:prstGeom prst="rect">
            <a:avLst/>
          </a:prstGeom>
          <a:noFill/>
          <a:ln>
            <a:noFill/>
          </a:ln>
        </p:spPr>
        <p:txBody>
          <a:bodyPr anchorCtr="0" anchor="ctr" bIns="58925" lIns="58925" rIns="58925" tIns="58925"/>
          <a:lstStyle>
            <a:lvl1pPr indent="0" lvl="0" marL="0" marR="0" rtl="0" algn="l">
              <a:spcBef>
                <a:spcPts val="270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292100" marR="0" rtl="0" algn="l">
              <a:spcBef>
                <a:spcPts val="2700"/>
              </a:spcBef>
              <a:spcAft>
                <a:spcPts val="0"/>
              </a:spcAft>
              <a:buClr>
                <a:srgbClr val="000000"/>
              </a:buClr>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584200" marR="0" rtl="0" algn="l">
              <a:spcBef>
                <a:spcPts val="2700"/>
              </a:spcBef>
              <a:spcAft>
                <a:spcPts val="0"/>
              </a:spcAft>
              <a:buClr>
                <a:srgbClr val="000000"/>
              </a:buClr>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3pPr>
            <a:lvl4pPr indent="0" lvl="3" marL="889000" marR="0" rtl="0" algn="l">
              <a:spcBef>
                <a:spcPts val="2700"/>
              </a:spcBef>
              <a:spcAft>
                <a:spcPts val="0"/>
              </a:spcAft>
              <a:buClr>
                <a:srgbClr val="000000"/>
              </a:buClr>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4pPr>
            <a:lvl5pPr indent="0" lvl="4" marL="1181100" marR="0" rtl="0" algn="l">
              <a:spcBef>
                <a:spcPts val="2700"/>
              </a:spcBef>
              <a:spcAft>
                <a:spcPts val="0"/>
              </a:spcAft>
              <a:buClr>
                <a:srgbClr val="000000"/>
              </a:buClr>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5pPr>
            <a:lvl6pPr indent="0" lvl="5" marL="1473200" marR="0" rtl="0" algn="l">
              <a:spcBef>
                <a:spcPts val="2700"/>
              </a:spcBef>
              <a:spcAft>
                <a:spcPts val="0"/>
              </a:spcAft>
              <a:buClr>
                <a:srgbClr val="000000"/>
              </a:buClr>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6pPr>
            <a:lvl7pPr indent="0" lvl="6" marL="1765300" marR="0" rtl="0" algn="l">
              <a:spcBef>
                <a:spcPts val="2700"/>
              </a:spcBef>
              <a:spcAft>
                <a:spcPts val="0"/>
              </a:spcAft>
              <a:buClr>
                <a:srgbClr val="000000"/>
              </a:buClr>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7pPr>
            <a:lvl8pPr indent="0" lvl="7" marL="2057400" marR="0" rtl="0" algn="l">
              <a:spcBef>
                <a:spcPts val="2700"/>
              </a:spcBef>
              <a:spcAft>
                <a:spcPts val="0"/>
              </a:spcAft>
              <a:buClr>
                <a:srgbClr val="000000"/>
              </a:buClr>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8pPr>
            <a:lvl9pPr indent="0" lvl="8" marL="2362200" marR="0" rtl="0" algn="l">
              <a:spcBef>
                <a:spcPts val="2700"/>
              </a:spcBef>
              <a:spcAft>
                <a:spcPts val="0"/>
              </a:spcAft>
              <a:buClr>
                <a:srgbClr val="000000"/>
              </a:buClr>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9pPr>
          </a:lstStyle>
          <a:p/>
        </p:txBody>
      </p:sp>
      <p:sp>
        <p:nvSpPr>
          <p:cNvPr id="145" name="Shape 145"/>
          <p:cNvSpPr txBox="1"/>
          <p:nvPr>
            <p:ph idx="12" type="sldNum"/>
          </p:nvPr>
        </p:nvSpPr>
        <p:spPr>
          <a:xfrm>
            <a:off x="4436938" y="4878958"/>
            <a:ext cx="2601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1200" u="non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46" name="Shape 146"/>
        <p:cNvGrpSpPr/>
        <p:nvPr/>
      </p:nvGrpSpPr>
      <p:grpSpPr>
        <a:xfrm>
          <a:off x="0" y="0"/>
          <a:ext cx="0" cy="0"/>
          <a:chOff x="0" y="0"/>
          <a:chExt cx="0" cy="0"/>
        </a:xfrm>
      </p:grpSpPr>
      <p:sp>
        <p:nvSpPr>
          <p:cNvPr id="147" name="Shape 147"/>
          <p:cNvSpPr txBox="1"/>
          <p:nvPr>
            <p:ph type="title"/>
          </p:nvPr>
        </p:nvSpPr>
        <p:spPr>
          <a:xfrm>
            <a:off x="457646" y="205104"/>
            <a:ext cx="3008099" cy="871500"/>
          </a:xfrm>
          <a:prstGeom prst="rect">
            <a:avLst/>
          </a:prstGeom>
          <a:noFill/>
          <a:ln>
            <a:noFill/>
          </a:ln>
        </p:spPr>
        <p:txBody>
          <a:bodyPr anchorCtr="0" anchor="b" bIns="58925" lIns="58925" rIns="58925" tIns="58925"/>
          <a:lstStyle>
            <a:lvl1pPr indent="0" lvl="0" marL="0" marR="0" rtl="0" algn="l">
              <a:spcBef>
                <a:spcPts val="0"/>
              </a:spcBef>
              <a:spcAft>
                <a:spcPts val="0"/>
              </a:spcAft>
              <a:buNone/>
              <a:defRPr b="1" i="0" sz="13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5pPr>
            <a:lvl6pPr indent="0" lvl="5" marL="2921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6pPr>
            <a:lvl7pPr indent="0" lvl="6" marL="5842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7pPr>
            <a:lvl8pPr indent="0" lvl="7" marL="8890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8pPr>
            <a:lvl9pPr indent="0" lvl="8" marL="11811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48" name="Shape 148"/>
          <p:cNvSpPr txBox="1"/>
          <p:nvPr>
            <p:ph idx="1" type="body"/>
          </p:nvPr>
        </p:nvSpPr>
        <p:spPr>
          <a:xfrm>
            <a:off x="3575223" y="205104"/>
            <a:ext cx="5111099" cy="4389300"/>
          </a:xfrm>
          <a:prstGeom prst="rect">
            <a:avLst/>
          </a:prstGeom>
          <a:noFill/>
          <a:ln>
            <a:noFill/>
          </a:ln>
        </p:spPr>
        <p:txBody>
          <a:bodyPr anchorCtr="0" anchor="ctr" bIns="58925" lIns="58925" rIns="58925" tIns="58925"/>
          <a:lstStyle>
            <a:lvl1pPr indent="-190500" lvl="0" marL="292100" marR="0" rtl="0" algn="l">
              <a:spcBef>
                <a:spcPts val="2700"/>
              </a:spcBef>
              <a:spcAft>
                <a:spcPts val="0"/>
              </a:spcAft>
              <a:buClr>
                <a:srgbClr val="000000"/>
              </a:buClr>
              <a:buSzPct val="71428"/>
              <a:buFont typeface="Helvetica Neue Light"/>
              <a:buChar char="•"/>
              <a:defRPr b="0" i="0" sz="2100" u="none" cap="none" strike="noStrike">
                <a:solidFill>
                  <a:srgbClr val="000000"/>
                </a:solidFill>
                <a:latin typeface="Helvetica Neue Light"/>
                <a:ea typeface="Helvetica Neue Light"/>
                <a:cs typeface="Helvetica Neue Light"/>
                <a:sym typeface="Helvetica Neue Light"/>
              </a:defRPr>
            </a:lvl1pPr>
            <a:lvl2pPr indent="-203200" lvl="1" marL="571500" marR="0" rtl="0" algn="l">
              <a:spcBef>
                <a:spcPts val="2700"/>
              </a:spcBef>
              <a:spcAft>
                <a:spcPts val="0"/>
              </a:spcAft>
              <a:buClr>
                <a:srgbClr val="000000"/>
              </a:buClr>
              <a:buSzPct val="77777"/>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2pPr>
            <a:lvl3pPr indent="-215900" lvl="2" marL="863600" marR="0" rtl="0" algn="l">
              <a:spcBef>
                <a:spcPts val="2700"/>
              </a:spcBef>
              <a:spcAft>
                <a:spcPts val="0"/>
              </a:spcAft>
              <a:buClr>
                <a:srgbClr val="000000"/>
              </a:buClr>
              <a:buSzPct val="80000"/>
              <a:buFont typeface="Helvetica Neue Light"/>
              <a:buChar char="•"/>
              <a:defRPr b="0" i="0" sz="1500" u="none" cap="none" strike="noStrike">
                <a:solidFill>
                  <a:srgbClr val="000000"/>
                </a:solidFill>
                <a:latin typeface="Helvetica Neue Light"/>
                <a:ea typeface="Helvetica Neue Light"/>
                <a:cs typeface="Helvetica Neue Light"/>
                <a:sym typeface="Helvetica Neue Light"/>
              </a:defRPr>
            </a:lvl3pPr>
            <a:lvl4pPr indent="-215900" lvl="3" marL="1143000" marR="0" rtl="0" algn="l">
              <a:spcBef>
                <a:spcPts val="2700"/>
              </a:spcBef>
              <a:spcAft>
                <a:spcPts val="0"/>
              </a:spcAft>
              <a:buClr>
                <a:srgbClr val="000000"/>
              </a:buClr>
              <a:buSzPct val="76923"/>
              <a:buFont typeface="Helvetica Neue Light"/>
              <a:buChar char="•"/>
              <a:defRPr b="0" i="0" sz="1300" u="none" cap="none" strike="noStrike">
                <a:solidFill>
                  <a:srgbClr val="000000"/>
                </a:solidFill>
                <a:latin typeface="Helvetica Neue Light"/>
                <a:ea typeface="Helvetica Neue Light"/>
                <a:cs typeface="Helvetica Neue Light"/>
                <a:sym typeface="Helvetica Neue Light"/>
              </a:defRPr>
            </a:lvl4pPr>
            <a:lvl5pPr indent="-228600" lvl="4" marL="1435100" marR="0" rtl="0" algn="l">
              <a:spcBef>
                <a:spcPts val="2700"/>
              </a:spcBef>
              <a:spcAft>
                <a:spcPts val="0"/>
              </a:spcAft>
              <a:buClr>
                <a:srgbClr val="000000"/>
              </a:buClr>
              <a:buSzPct val="76923"/>
              <a:buFont typeface="Helvetica Neue Light"/>
              <a:buChar char="•"/>
              <a:defRPr b="0" i="0" sz="1300" u="none" cap="none" strike="noStrike">
                <a:solidFill>
                  <a:srgbClr val="000000"/>
                </a:solidFill>
                <a:latin typeface="Helvetica Neue Light"/>
                <a:ea typeface="Helvetica Neue Light"/>
                <a:cs typeface="Helvetica Neue Light"/>
                <a:sym typeface="Helvetica Neue Light"/>
              </a:defRPr>
            </a:lvl5pPr>
            <a:lvl6pPr indent="-228600" lvl="5" marL="1727200" marR="0" rtl="0" algn="l">
              <a:spcBef>
                <a:spcPts val="2700"/>
              </a:spcBef>
              <a:spcAft>
                <a:spcPts val="0"/>
              </a:spcAft>
              <a:buClr>
                <a:srgbClr val="000000"/>
              </a:buClr>
              <a:buSzPct val="76923"/>
              <a:buFont typeface="Helvetica Neue Light"/>
              <a:buChar char="•"/>
              <a:defRPr b="0" i="0" sz="1300" u="none" cap="none" strike="noStrike">
                <a:solidFill>
                  <a:srgbClr val="000000"/>
                </a:solidFill>
                <a:latin typeface="Helvetica Neue Light"/>
                <a:ea typeface="Helvetica Neue Light"/>
                <a:cs typeface="Helvetica Neue Light"/>
                <a:sym typeface="Helvetica Neue Light"/>
              </a:defRPr>
            </a:lvl6pPr>
            <a:lvl7pPr indent="-228600" lvl="6" marL="2019300" marR="0" rtl="0" algn="l">
              <a:spcBef>
                <a:spcPts val="2700"/>
              </a:spcBef>
              <a:spcAft>
                <a:spcPts val="0"/>
              </a:spcAft>
              <a:buClr>
                <a:srgbClr val="000000"/>
              </a:buClr>
              <a:buSzPct val="76923"/>
              <a:buFont typeface="Helvetica Neue Light"/>
              <a:buChar char="•"/>
              <a:defRPr b="0" i="0" sz="1300" u="none" cap="none" strike="noStrike">
                <a:solidFill>
                  <a:srgbClr val="000000"/>
                </a:solidFill>
                <a:latin typeface="Helvetica Neue Light"/>
                <a:ea typeface="Helvetica Neue Light"/>
                <a:cs typeface="Helvetica Neue Light"/>
                <a:sym typeface="Helvetica Neue Light"/>
              </a:defRPr>
            </a:lvl7pPr>
            <a:lvl8pPr indent="-215900" lvl="7" marL="2311400" marR="0" rtl="0" algn="l">
              <a:spcBef>
                <a:spcPts val="2700"/>
              </a:spcBef>
              <a:spcAft>
                <a:spcPts val="0"/>
              </a:spcAft>
              <a:buClr>
                <a:srgbClr val="000000"/>
              </a:buClr>
              <a:buSzPct val="76923"/>
              <a:buFont typeface="Helvetica Neue Light"/>
              <a:buChar char="•"/>
              <a:defRPr b="0" i="0" sz="1300" u="none" cap="none" strike="noStrike">
                <a:solidFill>
                  <a:srgbClr val="000000"/>
                </a:solidFill>
                <a:latin typeface="Helvetica Neue Light"/>
                <a:ea typeface="Helvetica Neue Light"/>
                <a:cs typeface="Helvetica Neue Light"/>
                <a:sym typeface="Helvetica Neue Light"/>
              </a:defRPr>
            </a:lvl8pPr>
            <a:lvl9pPr indent="-228600" lvl="8" marL="2616200" marR="0" rtl="0" algn="l">
              <a:spcBef>
                <a:spcPts val="2700"/>
              </a:spcBef>
              <a:spcAft>
                <a:spcPts val="0"/>
              </a:spcAft>
              <a:buClr>
                <a:srgbClr val="000000"/>
              </a:buClr>
              <a:buSzPct val="76923"/>
              <a:buFont typeface="Helvetica Neue Light"/>
              <a:buChar char="•"/>
              <a:defRPr b="0" i="0" sz="1300" u="none" cap="none" strike="noStrike">
                <a:solidFill>
                  <a:srgbClr val="000000"/>
                </a:solidFill>
                <a:latin typeface="Helvetica Neue Light"/>
                <a:ea typeface="Helvetica Neue Light"/>
                <a:cs typeface="Helvetica Neue Light"/>
                <a:sym typeface="Helvetica Neue Light"/>
              </a:defRPr>
            </a:lvl9pPr>
          </a:lstStyle>
          <a:p/>
        </p:txBody>
      </p:sp>
      <p:sp>
        <p:nvSpPr>
          <p:cNvPr id="149" name="Shape 149"/>
          <p:cNvSpPr txBox="1"/>
          <p:nvPr>
            <p:ph idx="2" type="body"/>
          </p:nvPr>
        </p:nvSpPr>
        <p:spPr>
          <a:xfrm>
            <a:off x="457646" y="1076585"/>
            <a:ext cx="3008099" cy="3517800"/>
          </a:xfrm>
          <a:prstGeom prst="rect">
            <a:avLst/>
          </a:prstGeom>
          <a:noFill/>
          <a:ln>
            <a:noFill/>
          </a:ln>
        </p:spPr>
        <p:txBody>
          <a:bodyPr anchorCtr="0" anchor="ctr" bIns="58925" lIns="58925" rIns="58925" tIns="58925"/>
          <a:lstStyle>
            <a:lvl1pPr indent="0" lvl="0" marL="0" marR="0" rtl="0" algn="l">
              <a:spcBef>
                <a:spcPts val="270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292100" marR="0" rtl="0" algn="l">
              <a:spcBef>
                <a:spcPts val="2700"/>
              </a:spcBef>
              <a:spcAft>
                <a:spcPts val="0"/>
              </a:spcAft>
              <a:buClr>
                <a:srgbClr val="000000"/>
              </a:buClr>
              <a:buFont typeface="Helvetica Neue Light"/>
              <a:buNone/>
              <a:defRPr b="0" i="0" sz="800" u="none" cap="none" strike="noStrike">
                <a:solidFill>
                  <a:srgbClr val="000000"/>
                </a:solidFill>
                <a:latin typeface="Helvetica Neue Light"/>
                <a:ea typeface="Helvetica Neue Light"/>
                <a:cs typeface="Helvetica Neue Light"/>
                <a:sym typeface="Helvetica Neue Light"/>
              </a:defRPr>
            </a:lvl2pPr>
            <a:lvl3pPr indent="0" lvl="2" marL="584200" marR="0" rtl="0" algn="l">
              <a:spcBef>
                <a:spcPts val="2700"/>
              </a:spcBef>
              <a:spcAft>
                <a:spcPts val="0"/>
              </a:spcAft>
              <a:buClr>
                <a:srgbClr val="000000"/>
              </a:buClr>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3pPr>
            <a:lvl4pPr indent="0" lvl="3" marL="889000" marR="0" rtl="0" algn="l">
              <a:spcBef>
                <a:spcPts val="2700"/>
              </a:spcBef>
              <a:spcAft>
                <a:spcPts val="0"/>
              </a:spcAft>
              <a:buClr>
                <a:srgbClr val="000000"/>
              </a:buClr>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4pPr>
            <a:lvl5pPr indent="0" lvl="4" marL="1181100" marR="0" rtl="0" algn="l">
              <a:spcBef>
                <a:spcPts val="2700"/>
              </a:spcBef>
              <a:spcAft>
                <a:spcPts val="0"/>
              </a:spcAft>
              <a:buClr>
                <a:srgbClr val="000000"/>
              </a:buClr>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5pPr>
            <a:lvl6pPr indent="0" lvl="5" marL="1473200" marR="0" rtl="0" algn="l">
              <a:spcBef>
                <a:spcPts val="2700"/>
              </a:spcBef>
              <a:spcAft>
                <a:spcPts val="0"/>
              </a:spcAft>
              <a:buClr>
                <a:srgbClr val="000000"/>
              </a:buClr>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6pPr>
            <a:lvl7pPr indent="0" lvl="6" marL="1765300" marR="0" rtl="0" algn="l">
              <a:spcBef>
                <a:spcPts val="2700"/>
              </a:spcBef>
              <a:spcAft>
                <a:spcPts val="0"/>
              </a:spcAft>
              <a:buClr>
                <a:srgbClr val="000000"/>
              </a:buClr>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7pPr>
            <a:lvl8pPr indent="0" lvl="7" marL="2057400" marR="0" rtl="0" algn="l">
              <a:spcBef>
                <a:spcPts val="2700"/>
              </a:spcBef>
              <a:spcAft>
                <a:spcPts val="0"/>
              </a:spcAft>
              <a:buClr>
                <a:srgbClr val="000000"/>
              </a:buClr>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8pPr>
            <a:lvl9pPr indent="0" lvl="8" marL="2362200" marR="0" rtl="0" algn="l">
              <a:spcBef>
                <a:spcPts val="2700"/>
              </a:spcBef>
              <a:spcAft>
                <a:spcPts val="0"/>
              </a:spcAft>
              <a:buClr>
                <a:srgbClr val="000000"/>
              </a:buClr>
              <a:buFont typeface="Helvetica Neue Light"/>
              <a:buNone/>
              <a:defRPr b="0" i="0" sz="600" u="none" cap="none" strike="noStrike">
                <a:solidFill>
                  <a:srgbClr val="000000"/>
                </a:solidFill>
                <a:latin typeface="Helvetica Neue Light"/>
                <a:ea typeface="Helvetica Neue Light"/>
                <a:cs typeface="Helvetica Neue Light"/>
                <a:sym typeface="Helvetica Neue Light"/>
              </a:defRPr>
            </a:lvl9pPr>
          </a:lstStyle>
          <a:p/>
        </p:txBody>
      </p:sp>
      <p:sp>
        <p:nvSpPr>
          <p:cNvPr id="150" name="Shape 150"/>
          <p:cNvSpPr txBox="1"/>
          <p:nvPr>
            <p:ph idx="12" type="sldNum"/>
          </p:nvPr>
        </p:nvSpPr>
        <p:spPr>
          <a:xfrm>
            <a:off x="4436938" y="4878958"/>
            <a:ext cx="2601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1200" u="non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51" name="Shape 151"/>
        <p:cNvGrpSpPr/>
        <p:nvPr/>
      </p:nvGrpSpPr>
      <p:grpSpPr>
        <a:xfrm>
          <a:off x="0" y="0"/>
          <a:ext cx="0" cy="0"/>
          <a:chOff x="0" y="0"/>
          <a:chExt cx="0" cy="0"/>
        </a:xfrm>
      </p:grpSpPr>
      <p:sp>
        <p:nvSpPr>
          <p:cNvPr id="152" name="Shape 152"/>
          <p:cNvSpPr txBox="1"/>
          <p:nvPr>
            <p:ph idx="12" type="sldNum"/>
          </p:nvPr>
        </p:nvSpPr>
        <p:spPr>
          <a:xfrm>
            <a:off x="4436938" y="4878958"/>
            <a:ext cx="2601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1200" u="non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53" name="Shape 153"/>
        <p:cNvGrpSpPr/>
        <p:nvPr/>
      </p:nvGrpSpPr>
      <p:grpSpPr>
        <a:xfrm>
          <a:off x="0" y="0"/>
          <a:ext cx="0" cy="0"/>
          <a:chOff x="0" y="0"/>
          <a:chExt cx="0" cy="0"/>
        </a:xfrm>
      </p:grpSpPr>
      <p:sp>
        <p:nvSpPr>
          <p:cNvPr id="154" name="Shape 154"/>
          <p:cNvSpPr txBox="1"/>
          <p:nvPr>
            <p:ph type="title"/>
          </p:nvPr>
        </p:nvSpPr>
        <p:spPr>
          <a:xfrm>
            <a:off x="669726" y="234404"/>
            <a:ext cx="7804500" cy="1138500"/>
          </a:xfrm>
          <a:prstGeom prst="rect">
            <a:avLst/>
          </a:prstGeom>
          <a:noFill/>
          <a:ln>
            <a:noFill/>
          </a:ln>
        </p:spPr>
        <p:txBody>
          <a:bodyPr anchorCtr="0" anchor="ctr" bIns="58925" lIns="58925" rIns="58925" tIns="58925"/>
          <a:lstStyle>
            <a:lvl1pPr indent="0" lvl="0"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5pPr>
            <a:lvl6pPr indent="0" lvl="5" marL="2921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6pPr>
            <a:lvl7pPr indent="0" lvl="6" marL="5842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7pPr>
            <a:lvl8pPr indent="0" lvl="7" marL="8890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8pPr>
            <a:lvl9pPr indent="0" lvl="8" marL="11811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55" name="Shape 155"/>
          <p:cNvSpPr txBox="1"/>
          <p:nvPr>
            <p:ph idx="12" type="sldNum"/>
          </p:nvPr>
        </p:nvSpPr>
        <p:spPr>
          <a:xfrm>
            <a:off x="4436938" y="4878958"/>
            <a:ext cx="2601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1200" u="non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56" name="Shape 156"/>
        <p:cNvGrpSpPr/>
        <p:nvPr/>
      </p:nvGrpSpPr>
      <p:grpSpPr>
        <a:xfrm>
          <a:off x="0" y="0"/>
          <a:ext cx="0" cy="0"/>
          <a:chOff x="0" y="0"/>
          <a:chExt cx="0" cy="0"/>
        </a:xfrm>
      </p:grpSpPr>
      <p:sp>
        <p:nvSpPr>
          <p:cNvPr id="157" name="Shape 157"/>
          <p:cNvSpPr txBox="1"/>
          <p:nvPr>
            <p:ph type="title"/>
          </p:nvPr>
        </p:nvSpPr>
        <p:spPr>
          <a:xfrm>
            <a:off x="457646" y="205940"/>
            <a:ext cx="8228700" cy="857400"/>
          </a:xfrm>
          <a:prstGeom prst="rect">
            <a:avLst/>
          </a:prstGeom>
          <a:noFill/>
          <a:ln>
            <a:noFill/>
          </a:ln>
        </p:spPr>
        <p:txBody>
          <a:bodyPr anchorCtr="0" anchor="ctr" bIns="58925" lIns="58925" rIns="58925" tIns="58925"/>
          <a:lstStyle>
            <a:lvl1pPr indent="0" lvl="0"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5pPr>
            <a:lvl6pPr indent="0" lvl="5" marL="2921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6pPr>
            <a:lvl7pPr indent="0" lvl="6" marL="5842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7pPr>
            <a:lvl8pPr indent="0" lvl="7" marL="8890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8pPr>
            <a:lvl9pPr indent="0" lvl="8" marL="11811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58" name="Shape 158"/>
          <p:cNvSpPr txBox="1"/>
          <p:nvPr>
            <p:ph idx="1" type="body"/>
          </p:nvPr>
        </p:nvSpPr>
        <p:spPr>
          <a:xfrm>
            <a:off x="457646" y="1151092"/>
            <a:ext cx="4039800" cy="479700"/>
          </a:xfrm>
          <a:prstGeom prst="rect">
            <a:avLst/>
          </a:prstGeom>
          <a:noFill/>
          <a:ln>
            <a:noFill/>
          </a:ln>
        </p:spPr>
        <p:txBody>
          <a:bodyPr anchorCtr="0" anchor="b" bIns="58925" lIns="58925" rIns="58925" tIns="58925"/>
          <a:lstStyle>
            <a:lvl1pPr indent="0" lvl="0" marL="0" marR="0" rtl="0" algn="l">
              <a:spcBef>
                <a:spcPts val="2700"/>
              </a:spcBef>
              <a:spcAft>
                <a:spcPts val="0"/>
              </a:spcAft>
              <a:buClr>
                <a:srgbClr val="000000"/>
              </a:buClr>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1pPr>
            <a:lvl2pPr indent="0" lvl="1" marL="292100" marR="0" rtl="0" algn="l">
              <a:spcBef>
                <a:spcPts val="2700"/>
              </a:spcBef>
              <a:spcAft>
                <a:spcPts val="0"/>
              </a:spcAft>
              <a:buClr>
                <a:srgbClr val="000000"/>
              </a:buClr>
              <a:buFont typeface="Helvetica Neue Light"/>
              <a:buNone/>
              <a:defRPr b="1" i="0" sz="1300" u="none" cap="none" strike="noStrike">
                <a:solidFill>
                  <a:srgbClr val="000000"/>
                </a:solidFill>
                <a:latin typeface="Helvetica Neue Light"/>
                <a:ea typeface="Helvetica Neue Light"/>
                <a:cs typeface="Helvetica Neue Light"/>
                <a:sym typeface="Helvetica Neue Light"/>
              </a:defRPr>
            </a:lvl2pPr>
            <a:lvl3pPr indent="0" lvl="2" marL="584200" marR="0" rtl="0" algn="l">
              <a:spcBef>
                <a:spcPts val="2700"/>
              </a:spcBef>
              <a:spcAft>
                <a:spcPts val="0"/>
              </a:spcAft>
              <a:buClr>
                <a:srgbClr val="000000"/>
              </a:buClr>
              <a:buFont typeface="Helvetica Neue Light"/>
              <a:buNone/>
              <a:defRPr b="1" i="0" sz="1200" u="none" cap="none" strike="noStrike">
                <a:solidFill>
                  <a:srgbClr val="000000"/>
                </a:solidFill>
                <a:latin typeface="Helvetica Neue Light"/>
                <a:ea typeface="Helvetica Neue Light"/>
                <a:cs typeface="Helvetica Neue Light"/>
                <a:sym typeface="Helvetica Neue Light"/>
              </a:defRPr>
            </a:lvl3pPr>
            <a:lvl4pPr indent="0" lvl="3" marL="889000" marR="0" rtl="0" algn="l">
              <a:spcBef>
                <a:spcPts val="2700"/>
              </a:spcBef>
              <a:spcAft>
                <a:spcPts val="0"/>
              </a:spcAft>
              <a:buClr>
                <a:srgbClr val="000000"/>
              </a:buClr>
              <a:buFont typeface="Helvetica Neue Light"/>
              <a:buNone/>
              <a:defRPr b="1" i="0" sz="1000" u="none" cap="none" strike="noStrike">
                <a:solidFill>
                  <a:srgbClr val="000000"/>
                </a:solidFill>
                <a:latin typeface="Helvetica Neue Light"/>
                <a:ea typeface="Helvetica Neue Light"/>
                <a:cs typeface="Helvetica Neue Light"/>
                <a:sym typeface="Helvetica Neue Light"/>
              </a:defRPr>
            </a:lvl4pPr>
            <a:lvl5pPr indent="0" lvl="4" marL="1181100" marR="0" rtl="0" algn="l">
              <a:spcBef>
                <a:spcPts val="2700"/>
              </a:spcBef>
              <a:spcAft>
                <a:spcPts val="0"/>
              </a:spcAft>
              <a:buClr>
                <a:srgbClr val="000000"/>
              </a:buClr>
              <a:buFont typeface="Helvetica Neue Light"/>
              <a:buNone/>
              <a:defRPr b="1" i="0" sz="1000" u="none" cap="none" strike="noStrike">
                <a:solidFill>
                  <a:srgbClr val="000000"/>
                </a:solidFill>
                <a:latin typeface="Helvetica Neue Light"/>
                <a:ea typeface="Helvetica Neue Light"/>
                <a:cs typeface="Helvetica Neue Light"/>
                <a:sym typeface="Helvetica Neue Light"/>
              </a:defRPr>
            </a:lvl5pPr>
            <a:lvl6pPr indent="0" lvl="5" marL="1473200" marR="0" rtl="0" algn="l">
              <a:spcBef>
                <a:spcPts val="2700"/>
              </a:spcBef>
              <a:spcAft>
                <a:spcPts val="0"/>
              </a:spcAft>
              <a:buClr>
                <a:srgbClr val="000000"/>
              </a:buClr>
              <a:buFont typeface="Helvetica Neue Light"/>
              <a:buNone/>
              <a:defRPr b="1" i="0" sz="1000" u="none" cap="none" strike="noStrike">
                <a:solidFill>
                  <a:srgbClr val="000000"/>
                </a:solidFill>
                <a:latin typeface="Helvetica Neue Light"/>
                <a:ea typeface="Helvetica Neue Light"/>
                <a:cs typeface="Helvetica Neue Light"/>
                <a:sym typeface="Helvetica Neue Light"/>
              </a:defRPr>
            </a:lvl6pPr>
            <a:lvl7pPr indent="0" lvl="6" marL="1765300" marR="0" rtl="0" algn="l">
              <a:spcBef>
                <a:spcPts val="2700"/>
              </a:spcBef>
              <a:spcAft>
                <a:spcPts val="0"/>
              </a:spcAft>
              <a:buClr>
                <a:srgbClr val="000000"/>
              </a:buClr>
              <a:buFont typeface="Helvetica Neue Light"/>
              <a:buNone/>
              <a:defRPr b="1" i="0" sz="1000" u="none" cap="none" strike="noStrike">
                <a:solidFill>
                  <a:srgbClr val="000000"/>
                </a:solidFill>
                <a:latin typeface="Helvetica Neue Light"/>
                <a:ea typeface="Helvetica Neue Light"/>
                <a:cs typeface="Helvetica Neue Light"/>
                <a:sym typeface="Helvetica Neue Light"/>
              </a:defRPr>
            </a:lvl7pPr>
            <a:lvl8pPr indent="0" lvl="7" marL="2057400" marR="0" rtl="0" algn="l">
              <a:spcBef>
                <a:spcPts val="2700"/>
              </a:spcBef>
              <a:spcAft>
                <a:spcPts val="0"/>
              </a:spcAft>
              <a:buClr>
                <a:srgbClr val="000000"/>
              </a:buClr>
              <a:buFont typeface="Helvetica Neue Light"/>
              <a:buNone/>
              <a:defRPr b="1" i="0" sz="1000" u="none" cap="none" strike="noStrike">
                <a:solidFill>
                  <a:srgbClr val="000000"/>
                </a:solidFill>
                <a:latin typeface="Helvetica Neue Light"/>
                <a:ea typeface="Helvetica Neue Light"/>
                <a:cs typeface="Helvetica Neue Light"/>
                <a:sym typeface="Helvetica Neue Light"/>
              </a:defRPr>
            </a:lvl8pPr>
            <a:lvl9pPr indent="0" lvl="8" marL="2362200" marR="0" rtl="0" algn="l">
              <a:spcBef>
                <a:spcPts val="2700"/>
              </a:spcBef>
              <a:spcAft>
                <a:spcPts val="0"/>
              </a:spcAft>
              <a:buClr>
                <a:srgbClr val="000000"/>
              </a:buClr>
              <a:buFont typeface="Helvetica Neue Light"/>
              <a:buNone/>
              <a:defRPr b="1" i="0" sz="1000" u="none" cap="none" strike="noStrike">
                <a:solidFill>
                  <a:srgbClr val="000000"/>
                </a:solidFill>
                <a:latin typeface="Helvetica Neue Light"/>
                <a:ea typeface="Helvetica Neue Light"/>
                <a:cs typeface="Helvetica Neue Light"/>
                <a:sym typeface="Helvetica Neue Light"/>
              </a:defRPr>
            </a:lvl9pPr>
          </a:lstStyle>
          <a:p/>
        </p:txBody>
      </p:sp>
      <p:sp>
        <p:nvSpPr>
          <p:cNvPr id="159" name="Shape 159"/>
          <p:cNvSpPr txBox="1"/>
          <p:nvPr>
            <p:ph idx="2" type="body"/>
          </p:nvPr>
        </p:nvSpPr>
        <p:spPr>
          <a:xfrm>
            <a:off x="457646" y="1630784"/>
            <a:ext cx="4039800" cy="2963700"/>
          </a:xfrm>
          <a:prstGeom prst="rect">
            <a:avLst/>
          </a:prstGeom>
          <a:noFill/>
          <a:ln>
            <a:noFill/>
          </a:ln>
        </p:spPr>
        <p:txBody>
          <a:bodyPr anchorCtr="0" anchor="ctr" bIns="58925" lIns="58925" rIns="58925" tIns="58925"/>
          <a:lstStyle>
            <a:lvl1pPr indent="-215900" lvl="0" marL="292100" marR="0" rtl="0" algn="l">
              <a:spcBef>
                <a:spcPts val="2700"/>
              </a:spcBef>
              <a:spcAft>
                <a:spcPts val="0"/>
              </a:spcAft>
              <a:buClr>
                <a:srgbClr val="000000"/>
              </a:buClr>
              <a:buSzPct val="80000"/>
              <a:buFont typeface="Helvetica Neue Light"/>
              <a:buChar char="•"/>
              <a:defRPr b="0" i="0" sz="1500" u="none" cap="none" strike="noStrike">
                <a:solidFill>
                  <a:srgbClr val="000000"/>
                </a:solidFill>
                <a:latin typeface="Helvetica Neue Light"/>
                <a:ea typeface="Helvetica Neue Light"/>
                <a:cs typeface="Helvetica Neue Light"/>
                <a:sym typeface="Helvetica Neue Light"/>
              </a:defRPr>
            </a:lvl1pPr>
            <a:lvl2pPr indent="-228600" lvl="1" marL="571500" marR="0" rtl="0" algn="l">
              <a:spcBef>
                <a:spcPts val="2700"/>
              </a:spcBef>
              <a:spcAft>
                <a:spcPts val="0"/>
              </a:spcAft>
              <a:buClr>
                <a:srgbClr val="000000"/>
              </a:buClr>
              <a:buSzPct val="76923"/>
              <a:buFont typeface="Helvetica Neue Light"/>
              <a:buChar char="•"/>
              <a:defRPr b="0" i="0" sz="1300" u="none" cap="none" strike="noStrike">
                <a:solidFill>
                  <a:srgbClr val="000000"/>
                </a:solidFill>
                <a:latin typeface="Helvetica Neue Light"/>
                <a:ea typeface="Helvetica Neue Light"/>
                <a:cs typeface="Helvetica Neue Light"/>
                <a:sym typeface="Helvetica Neue Light"/>
              </a:defRPr>
            </a:lvl2pPr>
            <a:lvl3pPr indent="-241300" lvl="2" marL="863600" marR="0" rtl="0" algn="l">
              <a:spcBef>
                <a:spcPts val="2700"/>
              </a:spcBef>
              <a:spcAft>
                <a:spcPts val="0"/>
              </a:spcAft>
              <a:buClr>
                <a:srgbClr val="000000"/>
              </a:buClr>
              <a:buSzPct val="75000"/>
              <a:buFont typeface="Helvetica Neue Light"/>
              <a:buChar char="•"/>
              <a:defRPr b="0" i="0" sz="1200" u="none" cap="none" strike="noStrike">
                <a:solidFill>
                  <a:srgbClr val="000000"/>
                </a:solidFill>
                <a:latin typeface="Helvetica Neue Light"/>
                <a:ea typeface="Helvetica Neue Light"/>
                <a:cs typeface="Helvetica Neue Light"/>
                <a:sym typeface="Helvetica Neue Light"/>
              </a:defRPr>
            </a:lvl3pPr>
            <a:lvl4pPr indent="-228600" lvl="3" marL="1143000" marR="0" rtl="0" algn="l">
              <a:spcBef>
                <a:spcPts val="2700"/>
              </a:spcBef>
              <a:spcAft>
                <a:spcPts val="0"/>
              </a:spcAft>
              <a:buClr>
                <a:srgbClr val="000000"/>
              </a:buClr>
              <a:buSzPct val="80000"/>
              <a:buFont typeface="Helvetica Neue Light"/>
              <a:buChar char="•"/>
              <a:defRPr b="0" i="0" sz="1000" u="none" cap="none" strike="noStrike">
                <a:solidFill>
                  <a:srgbClr val="000000"/>
                </a:solidFill>
                <a:latin typeface="Helvetica Neue Light"/>
                <a:ea typeface="Helvetica Neue Light"/>
                <a:cs typeface="Helvetica Neue Light"/>
                <a:sym typeface="Helvetica Neue Light"/>
              </a:defRPr>
            </a:lvl4pPr>
            <a:lvl5pPr indent="-241300" lvl="4" marL="1435100" marR="0" rtl="0" algn="l">
              <a:spcBef>
                <a:spcPts val="2700"/>
              </a:spcBef>
              <a:spcAft>
                <a:spcPts val="0"/>
              </a:spcAft>
              <a:buClr>
                <a:srgbClr val="000000"/>
              </a:buClr>
              <a:buSzPct val="80000"/>
              <a:buFont typeface="Helvetica Neue Light"/>
              <a:buChar char="•"/>
              <a:defRPr b="0" i="0" sz="1000" u="none" cap="none" strike="noStrike">
                <a:solidFill>
                  <a:srgbClr val="000000"/>
                </a:solidFill>
                <a:latin typeface="Helvetica Neue Light"/>
                <a:ea typeface="Helvetica Neue Light"/>
                <a:cs typeface="Helvetica Neue Light"/>
                <a:sym typeface="Helvetica Neue Light"/>
              </a:defRPr>
            </a:lvl5pPr>
            <a:lvl6pPr indent="-241300" lvl="5" marL="1727200" marR="0" rtl="0" algn="l">
              <a:spcBef>
                <a:spcPts val="2700"/>
              </a:spcBef>
              <a:spcAft>
                <a:spcPts val="0"/>
              </a:spcAft>
              <a:buClr>
                <a:srgbClr val="000000"/>
              </a:buClr>
              <a:buSzPct val="80000"/>
              <a:buFont typeface="Helvetica Neue Light"/>
              <a:buChar char="•"/>
              <a:defRPr b="0" i="0" sz="1000" u="none" cap="none" strike="noStrike">
                <a:solidFill>
                  <a:srgbClr val="000000"/>
                </a:solidFill>
                <a:latin typeface="Helvetica Neue Light"/>
                <a:ea typeface="Helvetica Neue Light"/>
                <a:cs typeface="Helvetica Neue Light"/>
                <a:sym typeface="Helvetica Neue Light"/>
              </a:defRPr>
            </a:lvl6pPr>
            <a:lvl7pPr indent="-228600" lvl="6" marL="2019300" marR="0" rtl="0" algn="l">
              <a:spcBef>
                <a:spcPts val="2700"/>
              </a:spcBef>
              <a:spcAft>
                <a:spcPts val="0"/>
              </a:spcAft>
              <a:buClr>
                <a:srgbClr val="000000"/>
              </a:buClr>
              <a:buSzPct val="80000"/>
              <a:buFont typeface="Helvetica Neue Light"/>
              <a:buChar char="•"/>
              <a:defRPr b="0" i="0" sz="1000" u="none" cap="none" strike="noStrike">
                <a:solidFill>
                  <a:srgbClr val="000000"/>
                </a:solidFill>
                <a:latin typeface="Helvetica Neue Light"/>
                <a:ea typeface="Helvetica Neue Light"/>
                <a:cs typeface="Helvetica Neue Light"/>
                <a:sym typeface="Helvetica Neue Light"/>
              </a:defRPr>
            </a:lvl7pPr>
            <a:lvl8pPr indent="-228600" lvl="7" marL="2311400" marR="0" rtl="0" algn="l">
              <a:spcBef>
                <a:spcPts val="2700"/>
              </a:spcBef>
              <a:spcAft>
                <a:spcPts val="0"/>
              </a:spcAft>
              <a:buClr>
                <a:srgbClr val="000000"/>
              </a:buClr>
              <a:buSzPct val="80000"/>
              <a:buFont typeface="Helvetica Neue Light"/>
              <a:buChar char="•"/>
              <a:defRPr b="0" i="0" sz="1000" u="none" cap="none" strike="noStrike">
                <a:solidFill>
                  <a:srgbClr val="000000"/>
                </a:solidFill>
                <a:latin typeface="Helvetica Neue Light"/>
                <a:ea typeface="Helvetica Neue Light"/>
                <a:cs typeface="Helvetica Neue Light"/>
                <a:sym typeface="Helvetica Neue Light"/>
              </a:defRPr>
            </a:lvl8pPr>
            <a:lvl9pPr indent="-241300" lvl="8" marL="2616200" marR="0" rtl="0" algn="l">
              <a:spcBef>
                <a:spcPts val="2700"/>
              </a:spcBef>
              <a:spcAft>
                <a:spcPts val="0"/>
              </a:spcAft>
              <a:buClr>
                <a:srgbClr val="000000"/>
              </a:buClr>
              <a:buSzPct val="80000"/>
              <a:buFont typeface="Helvetica Neue Light"/>
              <a:buChar char="•"/>
              <a:defRPr b="0" i="0" sz="1000" u="none" cap="none" strike="noStrike">
                <a:solidFill>
                  <a:srgbClr val="000000"/>
                </a:solidFill>
                <a:latin typeface="Helvetica Neue Light"/>
                <a:ea typeface="Helvetica Neue Light"/>
                <a:cs typeface="Helvetica Neue Light"/>
                <a:sym typeface="Helvetica Neue Light"/>
              </a:defRPr>
            </a:lvl9pPr>
          </a:lstStyle>
          <a:p/>
        </p:txBody>
      </p:sp>
      <p:sp>
        <p:nvSpPr>
          <p:cNvPr id="160" name="Shape 160"/>
          <p:cNvSpPr txBox="1"/>
          <p:nvPr>
            <p:ph idx="3" type="body"/>
          </p:nvPr>
        </p:nvSpPr>
        <p:spPr>
          <a:xfrm>
            <a:off x="4644554" y="1151092"/>
            <a:ext cx="4041900" cy="479700"/>
          </a:xfrm>
          <a:prstGeom prst="rect">
            <a:avLst/>
          </a:prstGeom>
          <a:noFill/>
          <a:ln>
            <a:noFill/>
          </a:ln>
        </p:spPr>
        <p:txBody>
          <a:bodyPr anchorCtr="0" anchor="b" bIns="58925" lIns="58925" rIns="58925" tIns="58925"/>
          <a:lstStyle>
            <a:lvl1pPr indent="0" lvl="0" marL="0" marR="0" rtl="0" algn="l">
              <a:spcBef>
                <a:spcPts val="2700"/>
              </a:spcBef>
              <a:spcAft>
                <a:spcPts val="0"/>
              </a:spcAft>
              <a:buClr>
                <a:srgbClr val="000000"/>
              </a:buClr>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1pPr>
            <a:lvl2pPr indent="0" lvl="1" marL="292100" marR="0" rtl="0" algn="l">
              <a:spcBef>
                <a:spcPts val="2700"/>
              </a:spcBef>
              <a:spcAft>
                <a:spcPts val="0"/>
              </a:spcAft>
              <a:buClr>
                <a:srgbClr val="000000"/>
              </a:buClr>
              <a:buFont typeface="Helvetica Neue Light"/>
              <a:buNone/>
              <a:defRPr b="1" i="0" sz="1300" u="none" cap="none" strike="noStrike">
                <a:solidFill>
                  <a:srgbClr val="000000"/>
                </a:solidFill>
                <a:latin typeface="Helvetica Neue Light"/>
                <a:ea typeface="Helvetica Neue Light"/>
                <a:cs typeface="Helvetica Neue Light"/>
                <a:sym typeface="Helvetica Neue Light"/>
              </a:defRPr>
            </a:lvl2pPr>
            <a:lvl3pPr indent="0" lvl="2" marL="584200" marR="0" rtl="0" algn="l">
              <a:spcBef>
                <a:spcPts val="2700"/>
              </a:spcBef>
              <a:spcAft>
                <a:spcPts val="0"/>
              </a:spcAft>
              <a:buClr>
                <a:srgbClr val="000000"/>
              </a:buClr>
              <a:buFont typeface="Helvetica Neue Light"/>
              <a:buNone/>
              <a:defRPr b="1" i="0" sz="1200" u="none" cap="none" strike="noStrike">
                <a:solidFill>
                  <a:srgbClr val="000000"/>
                </a:solidFill>
                <a:latin typeface="Helvetica Neue Light"/>
                <a:ea typeface="Helvetica Neue Light"/>
                <a:cs typeface="Helvetica Neue Light"/>
                <a:sym typeface="Helvetica Neue Light"/>
              </a:defRPr>
            </a:lvl3pPr>
            <a:lvl4pPr indent="0" lvl="3" marL="889000" marR="0" rtl="0" algn="l">
              <a:spcBef>
                <a:spcPts val="2700"/>
              </a:spcBef>
              <a:spcAft>
                <a:spcPts val="0"/>
              </a:spcAft>
              <a:buClr>
                <a:srgbClr val="000000"/>
              </a:buClr>
              <a:buFont typeface="Helvetica Neue Light"/>
              <a:buNone/>
              <a:defRPr b="1" i="0" sz="1000" u="none" cap="none" strike="noStrike">
                <a:solidFill>
                  <a:srgbClr val="000000"/>
                </a:solidFill>
                <a:latin typeface="Helvetica Neue Light"/>
                <a:ea typeface="Helvetica Neue Light"/>
                <a:cs typeface="Helvetica Neue Light"/>
                <a:sym typeface="Helvetica Neue Light"/>
              </a:defRPr>
            </a:lvl4pPr>
            <a:lvl5pPr indent="0" lvl="4" marL="1181100" marR="0" rtl="0" algn="l">
              <a:spcBef>
                <a:spcPts val="2700"/>
              </a:spcBef>
              <a:spcAft>
                <a:spcPts val="0"/>
              </a:spcAft>
              <a:buClr>
                <a:srgbClr val="000000"/>
              </a:buClr>
              <a:buFont typeface="Helvetica Neue Light"/>
              <a:buNone/>
              <a:defRPr b="1" i="0" sz="1000" u="none" cap="none" strike="noStrike">
                <a:solidFill>
                  <a:srgbClr val="000000"/>
                </a:solidFill>
                <a:latin typeface="Helvetica Neue Light"/>
                <a:ea typeface="Helvetica Neue Light"/>
                <a:cs typeface="Helvetica Neue Light"/>
                <a:sym typeface="Helvetica Neue Light"/>
              </a:defRPr>
            </a:lvl5pPr>
            <a:lvl6pPr indent="0" lvl="5" marL="1473200" marR="0" rtl="0" algn="l">
              <a:spcBef>
                <a:spcPts val="2700"/>
              </a:spcBef>
              <a:spcAft>
                <a:spcPts val="0"/>
              </a:spcAft>
              <a:buClr>
                <a:srgbClr val="000000"/>
              </a:buClr>
              <a:buFont typeface="Helvetica Neue Light"/>
              <a:buNone/>
              <a:defRPr b="1" i="0" sz="1000" u="none" cap="none" strike="noStrike">
                <a:solidFill>
                  <a:srgbClr val="000000"/>
                </a:solidFill>
                <a:latin typeface="Helvetica Neue Light"/>
                <a:ea typeface="Helvetica Neue Light"/>
                <a:cs typeface="Helvetica Neue Light"/>
                <a:sym typeface="Helvetica Neue Light"/>
              </a:defRPr>
            </a:lvl6pPr>
            <a:lvl7pPr indent="0" lvl="6" marL="1765300" marR="0" rtl="0" algn="l">
              <a:spcBef>
                <a:spcPts val="2700"/>
              </a:spcBef>
              <a:spcAft>
                <a:spcPts val="0"/>
              </a:spcAft>
              <a:buClr>
                <a:srgbClr val="000000"/>
              </a:buClr>
              <a:buFont typeface="Helvetica Neue Light"/>
              <a:buNone/>
              <a:defRPr b="1" i="0" sz="1000" u="none" cap="none" strike="noStrike">
                <a:solidFill>
                  <a:srgbClr val="000000"/>
                </a:solidFill>
                <a:latin typeface="Helvetica Neue Light"/>
                <a:ea typeface="Helvetica Neue Light"/>
                <a:cs typeface="Helvetica Neue Light"/>
                <a:sym typeface="Helvetica Neue Light"/>
              </a:defRPr>
            </a:lvl7pPr>
            <a:lvl8pPr indent="0" lvl="7" marL="2057400" marR="0" rtl="0" algn="l">
              <a:spcBef>
                <a:spcPts val="2700"/>
              </a:spcBef>
              <a:spcAft>
                <a:spcPts val="0"/>
              </a:spcAft>
              <a:buClr>
                <a:srgbClr val="000000"/>
              </a:buClr>
              <a:buFont typeface="Helvetica Neue Light"/>
              <a:buNone/>
              <a:defRPr b="1" i="0" sz="1000" u="none" cap="none" strike="noStrike">
                <a:solidFill>
                  <a:srgbClr val="000000"/>
                </a:solidFill>
                <a:latin typeface="Helvetica Neue Light"/>
                <a:ea typeface="Helvetica Neue Light"/>
                <a:cs typeface="Helvetica Neue Light"/>
                <a:sym typeface="Helvetica Neue Light"/>
              </a:defRPr>
            </a:lvl8pPr>
            <a:lvl9pPr indent="0" lvl="8" marL="2362200" marR="0" rtl="0" algn="l">
              <a:spcBef>
                <a:spcPts val="2700"/>
              </a:spcBef>
              <a:spcAft>
                <a:spcPts val="0"/>
              </a:spcAft>
              <a:buClr>
                <a:srgbClr val="000000"/>
              </a:buClr>
              <a:buFont typeface="Helvetica Neue Light"/>
              <a:buNone/>
              <a:defRPr b="1" i="0" sz="1000" u="none" cap="none" strike="noStrike">
                <a:solidFill>
                  <a:srgbClr val="000000"/>
                </a:solidFill>
                <a:latin typeface="Helvetica Neue Light"/>
                <a:ea typeface="Helvetica Neue Light"/>
                <a:cs typeface="Helvetica Neue Light"/>
                <a:sym typeface="Helvetica Neue Light"/>
              </a:defRPr>
            </a:lvl9pPr>
          </a:lstStyle>
          <a:p/>
        </p:txBody>
      </p:sp>
      <p:sp>
        <p:nvSpPr>
          <p:cNvPr id="161" name="Shape 161"/>
          <p:cNvSpPr txBox="1"/>
          <p:nvPr>
            <p:ph idx="4" type="body"/>
          </p:nvPr>
        </p:nvSpPr>
        <p:spPr>
          <a:xfrm>
            <a:off x="4644554" y="1630784"/>
            <a:ext cx="4041900" cy="2963700"/>
          </a:xfrm>
          <a:prstGeom prst="rect">
            <a:avLst/>
          </a:prstGeom>
          <a:noFill/>
          <a:ln>
            <a:noFill/>
          </a:ln>
        </p:spPr>
        <p:txBody>
          <a:bodyPr anchorCtr="0" anchor="ctr" bIns="58925" lIns="58925" rIns="58925" tIns="58925"/>
          <a:lstStyle>
            <a:lvl1pPr indent="-215900" lvl="0" marL="292100" marR="0" rtl="0" algn="l">
              <a:spcBef>
                <a:spcPts val="2700"/>
              </a:spcBef>
              <a:spcAft>
                <a:spcPts val="0"/>
              </a:spcAft>
              <a:buClr>
                <a:srgbClr val="000000"/>
              </a:buClr>
              <a:buSzPct val="80000"/>
              <a:buFont typeface="Helvetica Neue Light"/>
              <a:buChar char="•"/>
              <a:defRPr b="0" i="0" sz="1500" u="none" cap="none" strike="noStrike">
                <a:solidFill>
                  <a:srgbClr val="000000"/>
                </a:solidFill>
                <a:latin typeface="Helvetica Neue Light"/>
                <a:ea typeface="Helvetica Neue Light"/>
                <a:cs typeface="Helvetica Neue Light"/>
                <a:sym typeface="Helvetica Neue Light"/>
              </a:defRPr>
            </a:lvl1pPr>
            <a:lvl2pPr indent="-228600" lvl="1" marL="571500" marR="0" rtl="0" algn="l">
              <a:spcBef>
                <a:spcPts val="2700"/>
              </a:spcBef>
              <a:spcAft>
                <a:spcPts val="0"/>
              </a:spcAft>
              <a:buClr>
                <a:srgbClr val="000000"/>
              </a:buClr>
              <a:buSzPct val="76923"/>
              <a:buFont typeface="Helvetica Neue Light"/>
              <a:buChar char="•"/>
              <a:defRPr b="0" i="0" sz="1300" u="none" cap="none" strike="noStrike">
                <a:solidFill>
                  <a:srgbClr val="000000"/>
                </a:solidFill>
                <a:latin typeface="Helvetica Neue Light"/>
                <a:ea typeface="Helvetica Neue Light"/>
                <a:cs typeface="Helvetica Neue Light"/>
                <a:sym typeface="Helvetica Neue Light"/>
              </a:defRPr>
            </a:lvl2pPr>
            <a:lvl3pPr indent="-241300" lvl="2" marL="863600" marR="0" rtl="0" algn="l">
              <a:spcBef>
                <a:spcPts val="2700"/>
              </a:spcBef>
              <a:spcAft>
                <a:spcPts val="0"/>
              </a:spcAft>
              <a:buClr>
                <a:srgbClr val="000000"/>
              </a:buClr>
              <a:buSzPct val="75000"/>
              <a:buFont typeface="Helvetica Neue Light"/>
              <a:buChar char="•"/>
              <a:defRPr b="0" i="0" sz="1200" u="none" cap="none" strike="noStrike">
                <a:solidFill>
                  <a:srgbClr val="000000"/>
                </a:solidFill>
                <a:latin typeface="Helvetica Neue Light"/>
                <a:ea typeface="Helvetica Neue Light"/>
                <a:cs typeface="Helvetica Neue Light"/>
                <a:sym typeface="Helvetica Neue Light"/>
              </a:defRPr>
            </a:lvl3pPr>
            <a:lvl4pPr indent="-228600" lvl="3" marL="1143000" marR="0" rtl="0" algn="l">
              <a:spcBef>
                <a:spcPts val="2700"/>
              </a:spcBef>
              <a:spcAft>
                <a:spcPts val="0"/>
              </a:spcAft>
              <a:buClr>
                <a:srgbClr val="000000"/>
              </a:buClr>
              <a:buSzPct val="80000"/>
              <a:buFont typeface="Helvetica Neue Light"/>
              <a:buChar char="•"/>
              <a:defRPr b="0" i="0" sz="1000" u="none" cap="none" strike="noStrike">
                <a:solidFill>
                  <a:srgbClr val="000000"/>
                </a:solidFill>
                <a:latin typeface="Helvetica Neue Light"/>
                <a:ea typeface="Helvetica Neue Light"/>
                <a:cs typeface="Helvetica Neue Light"/>
                <a:sym typeface="Helvetica Neue Light"/>
              </a:defRPr>
            </a:lvl4pPr>
            <a:lvl5pPr indent="-241300" lvl="4" marL="1435100" marR="0" rtl="0" algn="l">
              <a:spcBef>
                <a:spcPts val="2700"/>
              </a:spcBef>
              <a:spcAft>
                <a:spcPts val="0"/>
              </a:spcAft>
              <a:buClr>
                <a:srgbClr val="000000"/>
              </a:buClr>
              <a:buSzPct val="80000"/>
              <a:buFont typeface="Helvetica Neue Light"/>
              <a:buChar char="•"/>
              <a:defRPr b="0" i="0" sz="1000" u="none" cap="none" strike="noStrike">
                <a:solidFill>
                  <a:srgbClr val="000000"/>
                </a:solidFill>
                <a:latin typeface="Helvetica Neue Light"/>
                <a:ea typeface="Helvetica Neue Light"/>
                <a:cs typeface="Helvetica Neue Light"/>
                <a:sym typeface="Helvetica Neue Light"/>
              </a:defRPr>
            </a:lvl5pPr>
            <a:lvl6pPr indent="-241300" lvl="5" marL="1727200" marR="0" rtl="0" algn="l">
              <a:spcBef>
                <a:spcPts val="2700"/>
              </a:spcBef>
              <a:spcAft>
                <a:spcPts val="0"/>
              </a:spcAft>
              <a:buClr>
                <a:srgbClr val="000000"/>
              </a:buClr>
              <a:buSzPct val="80000"/>
              <a:buFont typeface="Helvetica Neue Light"/>
              <a:buChar char="•"/>
              <a:defRPr b="0" i="0" sz="1000" u="none" cap="none" strike="noStrike">
                <a:solidFill>
                  <a:srgbClr val="000000"/>
                </a:solidFill>
                <a:latin typeface="Helvetica Neue Light"/>
                <a:ea typeface="Helvetica Neue Light"/>
                <a:cs typeface="Helvetica Neue Light"/>
                <a:sym typeface="Helvetica Neue Light"/>
              </a:defRPr>
            </a:lvl6pPr>
            <a:lvl7pPr indent="-228600" lvl="6" marL="2019300" marR="0" rtl="0" algn="l">
              <a:spcBef>
                <a:spcPts val="2700"/>
              </a:spcBef>
              <a:spcAft>
                <a:spcPts val="0"/>
              </a:spcAft>
              <a:buClr>
                <a:srgbClr val="000000"/>
              </a:buClr>
              <a:buSzPct val="80000"/>
              <a:buFont typeface="Helvetica Neue Light"/>
              <a:buChar char="•"/>
              <a:defRPr b="0" i="0" sz="1000" u="none" cap="none" strike="noStrike">
                <a:solidFill>
                  <a:srgbClr val="000000"/>
                </a:solidFill>
                <a:latin typeface="Helvetica Neue Light"/>
                <a:ea typeface="Helvetica Neue Light"/>
                <a:cs typeface="Helvetica Neue Light"/>
                <a:sym typeface="Helvetica Neue Light"/>
              </a:defRPr>
            </a:lvl7pPr>
            <a:lvl8pPr indent="-228600" lvl="7" marL="2311400" marR="0" rtl="0" algn="l">
              <a:spcBef>
                <a:spcPts val="2700"/>
              </a:spcBef>
              <a:spcAft>
                <a:spcPts val="0"/>
              </a:spcAft>
              <a:buClr>
                <a:srgbClr val="000000"/>
              </a:buClr>
              <a:buSzPct val="80000"/>
              <a:buFont typeface="Helvetica Neue Light"/>
              <a:buChar char="•"/>
              <a:defRPr b="0" i="0" sz="1000" u="none" cap="none" strike="noStrike">
                <a:solidFill>
                  <a:srgbClr val="000000"/>
                </a:solidFill>
                <a:latin typeface="Helvetica Neue Light"/>
                <a:ea typeface="Helvetica Neue Light"/>
                <a:cs typeface="Helvetica Neue Light"/>
                <a:sym typeface="Helvetica Neue Light"/>
              </a:defRPr>
            </a:lvl8pPr>
            <a:lvl9pPr indent="-241300" lvl="8" marL="2616200" marR="0" rtl="0" algn="l">
              <a:spcBef>
                <a:spcPts val="2700"/>
              </a:spcBef>
              <a:spcAft>
                <a:spcPts val="0"/>
              </a:spcAft>
              <a:buClr>
                <a:srgbClr val="000000"/>
              </a:buClr>
              <a:buSzPct val="80000"/>
              <a:buFont typeface="Helvetica Neue Light"/>
              <a:buChar char="•"/>
              <a:defRPr b="0" i="0" sz="1000" u="none" cap="none" strike="noStrike">
                <a:solidFill>
                  <a:srgbClr val="000000"/>
                </a:solidFill>
                <a:latin typeface="Helvetica Neue Light"/>
                <a:ea typeface="Helvetica Neue Light"/>
                <a:cs typeface="Helvetica Neue Light"/>
                <a:sym typeface="Helvetica Neue Light"/>
              </a:defRPr>
            </a:lvl9pPr>
          </a:lstStyle>
          <a:p/>
        </p:txBody>
      </p:sp>
      <p:sp>
        <p:nvSpPr>
          <p:cNvPr id="162" name="Shape 162"/>
          <p:cNvSpPr txBox="1"/>
          <p:nvPr>
            <p:ph idx="12" type="sldNum"/>
          </p:nvPr>
        </p:nvSpPr>
        <p:spPr>
          <a:xfrm>
            <a:off x="4436938" y="4878958"/>
            <a:ext cx="2601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1200" u="non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163" name="Shape 163"/>
        <p:cNvGrpSpPr/>
        <p:nvPr/>
      </p:nvGrpSpPr>
      <p:grpSpPr>
        <a:xfrm>
          <a:off x="0" y="0"/>
          <a:ext cx="0" cy="0"/>
          <a:chOff x="0" y="0"/>
          <a:chExt cx="0" cy="0"/>
        </a:xfrm>
      </p:grpSpPr>
      <p:sp>
        <p:nvSpPr>
          <p:cNvPr id="164" name="Shape 164"/>
          <p:cNvSpPr txBox="1"/>
          <p:nvPr>
            <p:ph type="title"/>
          </p:nvPr>
        </p:nvSpPr>
        <p:spPr>
          <a:xfrm>
            <a:off x="669726" y="234404"/>
            <a:ext cx="7804500" cy="1138500"/>
          </a:xfrm>
          <a:prstGeom prst="rect">
            <a:avLst/>
          </a:prstGeom>
          <a:noFill/>
          <a:ln>
            <a:noFill/>
          </a:ln>
        </p:spPr>
        <p:txBody>
          <a:bodyPr anchorCtr="0" anchor="ctr" bIns="58925" lIns="58925" rIns="58925" tIns="58925"/>
          <a:lstStyle>
            <a:lvl1pPr indent="0" lvl="0"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5pPr>
            <a:lvl6pPr indent="0" lvl="5" marL="2921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6pPr>
            <a:lvl7pPr indent="0" lvl="6" marL="5842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7pPr>
            <a:lvl8pPr indent="0" lvl="7" marL="8890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8pPr>
            <a:lvl9pPr indent="0" lvl="8" marL="11811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65" name="Shape 165"/>
          <p:cNvSpPr txBox="1"/>
          <p:nvPr>
            <p:ph idx="1" type="body"/>
          </p:nvPr>
        </p:nvSpPr>
        <p:spPr>
          <a:xfrm>
            <a:off x="669726" y="1372939"/>
            <a:ext cx="3848700" cy="3315000"/>
          </a:xfrm>
          <a:prstGeom prst="rect">
            <a:avLst/>
          </a:prstGeom>
          <a:noFill/>
          <a:ln>
            <a:noFill/>
          </a:ln>
        </p:spPr>
        <p:txBody>
          <a:bodyPr anchorCtr="0" anchor="ctr" bIns="58925" lIns="58925" rIns="58925" tIns="58925"/>
          <a:lstStyle>
            <a:lvl1pPr indent="-203200" lvl="0" marL="292100" marR="0" rtl="0" algn="l">
              <a:spcBef>
                <a:spcPts val="2700"/>
              </a:spcBef>
              <a:spcAft>
                <a:spcPts val="0"/>
              </a:spcAft>
              <a:buClr>
                <a:srgbClr val="000000"/>
              </a:buClr>
              <a:buSzPct val="77777"/>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1pPr>
            <a:lvl2pPr indent="-215900" lvl="1" marL="571500" marR="0" rtl="0" algn="l">
              <a:spcBef>
                <a:spcPts val="2700"/>
              </a:spcBef>
              <a:spcAft>
                <a:spcPts val="0"/>
              </a:spcAft>
              <a:buClr>
                <a:srgbClr val="000000"/>
              </a:buClr>
              <a:buSzPct val="80000"/>
              <a:buFont typeface="Helvetica Neue Light"/>
              <a:buChar char="•"/>
              <a:defRPr b="0" i="0" sz="1500" u="none" cap="none" strike="noStrike">
                <a:solidFill>
                  <a:srgbClr val="000000"/>
                </a:solidFill>
                <a:latin typeface="Helvetica Neue Light"/>
                <a:ea typeface="Helvetica Neue Light"/>
                <a:cs typeface="Helvetica Neue Light"/>
                <a:sym typeface="Helvetica Neue Light"/>
              </a:defRPr>
            </a:lvl2pPr>
            <a:lvl3pPr indent="-228600" lvl="2" marL="863600" marR="0" rtl="0" algn="l">
              <a:spcBef>
                <a:spcPts val="2700"/>
              </a:spcBef>
              <a:spcAft>
                <a:spcPts val="0"/>
              </a:spcAft>
              <a:buClr>
                <a:srgbClr val="000000"/>
              </a:buClr>
              <a:buSzPct val="76923"/>
              <a:buFont typeface="Helvetica Neue Light"/>
              <a:buChar char="•"/>
              <a:defRPr b="0" i="0" sz="1300" u="none" cap="none" strike="noStrike">
                <a:solidFill>
                  <a:srgbClr val="000000"/>
                </a:solidFill>
                <a:latin typeface="Helvetica Neue Light"/>
                <a:ea typeface="Helvetica Neue Light"/>
                <a:cs typeface="Helvetica Neue Light"/>
                <a:sym typeface="Helvetica Neue Light"/>
              </a:defRPr>
            </a:lvl3pPr>
            <a:lvl4pPr indent="-228600" lvl="3" marL="1143000" marR="0" rtl="0" algn="l">
              <a:spcBef>
                <a:spcPts val="2700"/>
              </a:spcBef>
              <a:spcAft>
                <a:spcPts val="0"/>
              </a:spcAft>
              <a:buClr>
                <a:srgbClr val="000000"/>
              </a:buClr>
              <a:buSzPct val="75000"/>
              <a:buFont typeface="Helvetica Neue Light"/>
              <a:buChar char="•"/>
              <a:defRPr b="0" i="0" sz="1200" u="none" cap="none" strike="noStrike">
                <a:solidFill>
                  <a:srgbClr val="000000"/>
                </a:solidFill>
                <a:latin typeface="Helvetica Neue Light"/>
                <a:ea typeface="Helvetica Neue Light"/>
                <a:cs typeface="Helvetica Neue Light"/>
                <a:sym typeface="Helvetica Neue Light"/>
              </a:defRPr>
            </a:lvl4pPr>
            <a:lvl5pPr indent="-228600" lvl="4" marL="1435100" marR="0" rtl="0" algn="l">
              <a:spcBef>
                <a:spcPts val="2700"/>
              </a:spcBef>
              <a:spcAft>
                <a:spcPts val="0"/>
              </a:spcAft>
              <a:buClr>
                <a:srgbClr val="000000"/>
              </a:buClr>
              <a:buSzPct val="75000"/>
              <a:buFont typeface="Helvetica Neue Light"/>
              <a:buChar char="•"/>
              <a:defRPr b="0" i="0" sz="1200" u="none" cap="none" strike="noStrike">
                <a:solidFill>
                  <a:srgbClr val="000000"/>
                </a:solidFill>
                <a:latin typeface="Helvetica Neue Light"/>
                <a:ea typeface="Helvetica Neue Light"/>
                <a:cs typeface="Helvetica Neue Light"/>
                <a:sym typeface="Helvetica Neue Light"/>
              </a:defRPr>
            </a:lvl5pPr>
            <a:lvl6pPr indent="-228600" lvl="5" marL="1727200" marR="0" rtl="0" algn="l">
              <a:spcBef>
                <a:spcPts val="2700"/>
              </a:spcBef>
              <a:spcAft>
                <a:spcPts val="0"/>
              </a:spcAft>
              <a:buClr>
                <a:srgbClr val="000000"/>
              </a:buClr>
              <a:buSzPct val="75000"/>
              <a:buFont typeface="Helvetica Neue Light"/>
              <a:buChar char="•"/>
              <a:defRPr b="0" i="0" sz="1200" u="none" cap="none" strike="noStrike">
                <a:solidFill>
                  <a:srgbClr val="000000"/>
                </a:solidFill>
                <a:latin typeface="Helvetica Neue Light"/>
                <a:ea typeface="Helvetica Neue Light"/>
                <a:cs typeface="Helvetica Neue Light"/>
                <a:sym typeface="Helvetica Neue Light"/>
              </a:defRPr>
            </a:lvl6pPr>
            <a:lvl7pPr indent="-228600" lvl="6" marL="2019300" marR="0" rtl="0" algn="l">
              <a:spcBef>
                <a:spcPts val="2700"/>
              </a:spcBef>
              <a:spcAft>
                <a:spcPts val="0"/>
              </a:spcAft>
              <a:buClr>
                <a:srgbClr val="000000"/>
              </a:buClr>
              <a:buSzPct val="75000"/>
              <a:buFont typeface="Helvetica Neue Light"/>
              <a:buChar char="•"/>
              <a:defRPr b="0" i="0" sz="1200" u="none" cap="none" strike="noStrike">
                <a:solidFill>
                  <a:srgbClr val="000000"/>
                </a:solidFill>
                <a:latin typeface="Helvetica Neue Light"/>
                <a:ea typeface="Helvetica Neue Light"/>
                <a:cs typeface="Helvetica Neue Light"/>
                <a:sym typeface="Helvetica Neue Light"/>
              </a:defRPr>
            </a:lvl7pPr>
            <a:lvl8pPr indent="-228600" lvl="7" marL="2311400" marR="0" rtl="0" algn="l">
              <a:spcBef>
                <a:spcPts val="2700"/>
              </a:spcBef>
              <a:spcAft>
                <a:spcPts val="0"/>
              </a:spcAft>
              <a:buClr>
                <a:srgbClr val="000000"/>
              </a:buClr>
              <a:buSzPct val="75000"/>
              <a:buFont typeface="Helvetica Neue Light"/>
              <a:buChar char="•"/>
              <a:defRPr b="0" i="0" sz="1200" u="none" cap="none" strike="noStrike">
                <a:solidFill>
                  <a:srgbClr val="000000"/>
                </a:solidFill>
                <a:latin typeface="Helvetica Neue Light"/>
                <a:ea typeface="Helvetica Neue Light"/>
                <a:cs typeface="Helvetica Neue Light"/>
                <a:sym typeface="Helvetica Neue Light"/>
              </a:defRPr>
            </a:lvl8pPr>
            <a:lvl9pPr indent="-241300" lvl="8" marL="2616200" marR="0" rtl="0" algn="l">
              <a:spcBef>
                <a:spcPts val="2700"/>
              </a:spcBef>
              <a:spcAft>
                <a:spcPts val="0"/>
              </a:spcAft>
              <a:buClr>
                <a:srgbClr val="000000"/>
              </a:buClr>
              <a:buSzPct val="75000"/>
              <a:buFont typeface="Helvetica Neue Light"/>
              <a:buChar char="•"/>
              <a:defRPr b="0" i="0" sz="1200" u="none" cap="none" strike="noStrike">
                <a:solidFill>
                  <a:srgbClr val="000000"/>
                </a:solidFill>
                <a:latin typeface="Helvetica Neue Light"/>
                <a:ea typeface="Helvetica Neue Light"/>
                <a:cs typeface="Helvetica Neue Light"/>
                <a:sym typeface="Helvetica Neue Light"/>
              </a:defRPr>
            </a:lvl9pPr>
          </a:lstStyle>
          <a:p/>
        </p:txBody>
      </p:sp>
      <p:sp>
        <p:nvSpPr>
          <p:cNvPr id="166" name="Shape 166"/>
          <p:cNvSpPr txBox="1"/>
          <p:nvPr>
            <p:ph idx="2" type="body"/>
          </p:nvPr>
        </p:nvSpPr>
        <p:spPr>
          <a:xfrm>
            <a:off x="4625578" y="1372939"/>
            <a:ext cx="3848700" cy="3315000"/>
          </a:xfrm>
          <a:prstGeom prst="rect">
            <a:avLst/>
          </a:prstGeom>
          <a:noFill/>
          <a:ln>
            <a:noFill/>
          </a:ln>
        </p:spPr>
        <p:txBody>
          <a:bodyPr anchorCtr="0" anchor="ctr" bIns="58925" lIns="58925" rIns="58925" tIns="58925"/>
          <a:lstStyle>
            <a:lvl1pPr indent="-203200" lvl="0" marL="292100" marR="0" rtl="0" algn="l">
              <a:spcBef>
                <a:spcPts val="2700"/>
              </a:spcBef>
              <a:spcAft>
                <a:spcPts val="0"/>
              </a:spcAft>
              <a:buClr>
                <a:srgbClr val="000000"/>
              </a:buClr>
              <a:buSzPct val="77777"/>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1pPr>
            <a:lvl2pPr indent="-215900" lvl="1" marL="571500" marR="0" rtl="0" algn="l">
              <a:spcBef>
                <a:spcPts val="2700"/>
              </a:spcBef>
              <a:spcAft>
                <a:spcPts val="0"/>
              </a:spcAft>
              <a:buClr>
                <a:srgbClr val="000000"/>
              </a:buClr>
              <a:buSzPct val="80000"/>
              <a:buFont typeface="Helvetica Neue Light"/>
              <a:buChar char="•"/>
              <a:defRPr b="0" i="0" sz="1500" u="none" cap="none" strike="noStrike">
                <a:solidFill>
                  <a:srgbClr val="000000"/>
                </a:solidFill>
                <a:latin typeface="Helvetica Neue Light"/>
                <a:ea typeface="Helvetica Neue Light"/>
                <a:cs typeface="Helvetica Neue Light"/>
                <a:sym typeface="Helvetica Neue Light"/>
              </a:defRPr>
            </a:lvl2pPr>
            <a:lvl3pPr indent="-228600" lvl="2" marL="863600" marR="0" rtl="0" algn="l">
              <a:spcBef>
                <a:spcPts val="2700"/>
              </a:spcBef>
              <a:spcAft>
                <a:spcPts val="0"/>
              </a:spcAft>
              <a:buClr>
                <a:srgbClr val="000000"/>
              </a:buClr>
              <a:buSzPct val="76923"/>
              <a:buFont typeface="Helvetica Neue Light"/>
              <a:buChar char="•"/>
              <a:defRPr b="0" i="0" sz="1300" u="none" cap="none" strike="noStrike">
                <a:solidFill>
                  <a:srgbClr val="000000"/>
                </a:solidFill>
                <a:latin typeface="Helvetica Neue Light"/>
                <a:ea typeface="Helvetica Neue Light"/>
                <a:cs typeface="Helvetica Neue Light"/>
                <a:sym typeface="Helvetica Neue Light"/>
              </a:defRPr>
            </a:lvl3pPr>
            <a:lvl4pPr indent="-228600" lvl="3" marL="1143000" marR="0" rtl="0" algn="l">
              <a:spcBef>
                <a:spcPts val="2700"/>
              </a:spcBef>
              <a:spcAft>
                <a:spcPts val="0"/>
              </a:spcAft>
              <a:buClr>
                <a:srgbClr val="000000"/>
              </a:buClr>
              <a:buSzPct val="75000"/>
              <a:buFont typeface="Helvetica Neue Light"/>
              <a:buChar char="•"/>
              <a:defRPr b="0" i="0" sz="1200" u="none" cap="none" strike="noStrike">
                <a:solidFill>
                  <a:srgbClr val="000000"/>
                </a:solidFill>
                <a:latin typeface="Helvetica Neue Light"/>
                <a:ea typeface="Helvetica Neue Light"/>
                <a:cs typeface="Helvetica Neue Light"/>
                <a:sym typeface="Helvetica Neue Light"/>
              </a:defRPr>
            </a:lvl4pPr>
            <a:lvl5pPr indent="-228600" lvl="4" marL="1435100" marR="0" rtl="0" algn="l">
              <a:spcBef>
                <a:spcPts val="2700"/>
              </a:spcBef>
              <a:spcAft>
                <a:spcPts val="0"/>
              </a:spcAft>
              <a:buClr>
                <a:srgbClr val="000000"/>
              </a:buClr>
              <a:buSzPct val="75000"/>
              <a:buFont typeface="Helvetica Neue Light"/>
              <a:buChar char="•"/>
              <a:defRPr b="0" i="0" sz="1200" u="none" cap="none" strike="noStrike">
                <a:solidFill>
                  <a:srgbClr val="000000"/>
                </a:solidFill>
                <a:latin typeface="Helvetica Neue Light"/>
                <a:ea typeface="Helvetica Neue Light"/>
                <a:cs typeface="Helvetica Neue Light"/>
                <a:sym typeface="Helvetica Neue Light"/>
              </a:defRPr>
            </a:lvl5pPr>
            <a:lvl6pPr indent="-228600" lvl="5" marL="1727200" marR="0" rtl="0" algn="l">
              <a:spcBef>
                <a:spcPts val="2700"/>
              </a:spcBef>
              <a:spcAft>
                <a:spcPts val="0"/>
              </a:spcAft>
              <a:buClr>
                <a:srgbClr val="000000"/>
              </a:buClr>
              <a:buSzPct val="75000"/>
              <a:buFont typeface="Helvetica Neue Light"/>
              <a:buChar char="•"/>
              <a:defRPr b="0" i="0" sz="1200" u="none" cap="none" strike="noStrike">
                <a:solidFill>
                  <a:srgbClr val="000000"/>
                </a:solidFill>
                <a:latin typeface="Helvetica Neue Light"/>
                <a:ea typeface="Helvetica Neue Light"/>
                <a:cs typeface="Helvetica Neue Light"/>
                <a:sym typeface="Helvetica Neue Light"/>
              </a:defRPr>
            </a:lvl6pPr>
            <a:lvl7pPr indent="-228600" lvl="6" marL="2019300" marR="0" rtl="0" algn="l">
              <a:spcBef>
                <a:spcPts val="2700"/>
              </a:spcBef>
              <a:spcAft>
                <a:spcPts val="0"/>
              </a:spcAft>
              <a:buClr>
                <a:srgbClr val="000000"/>
              </a:buClr>
              <a:buSzPct val="75000"/>
              <a:buFont typeface="Helvetica Neue Light"/>
              <a:buChar char="•"/>
              <a:defRPr b="0" i="0" sz="1200" u="none" cap="none" strike="noStrike">
                <a:solidFill>
                  <a:srgbClr val="000000"/>
                </a:solidFill>
                <a:latin typeface="Helvetica Neue Light"/>
                <a:ea typeface="Helvetica Neue Light"/>
                <a:cs typeface="Helvetica Neue Light"/>
                <a:sym typeface="Helvetica Neue Light"/>
              </a:defRPr>
            </a:lvl7pPr>
            <a:lvl8pPr indent="-228600" lvl="7" marL="2311400" marR="0" rtl="0" algn="l">
              <a:spcBef>
                <a:spcPts val="2700"/>
              </a:spcBef>
              <a:spcAft>
                <a:spcPts val="0"/>
              </a:spcAft>
              <a:buClr>
                <a:srgbClr val="000000"/>
              </a:buClr>
              <a:buSzPct val="75000"/>
              <a:buFont typeface="Helvetica Neue Light"/>
              <a:buChar char="•"/>
              <a:defRPr b="0" i="0" sz="1200" u="none" cap="none" strike="noStrike">
                <a:solidFill>
                  <a:srgbClr val="000000"/>
                </a:solidFill>
                <a:latin typeface="Helvetica Neue Light"/>
                <a:ea typeface="Helvetica Neue Light"/>
                <a:cs typeface="Helvetica Neue Light"/>
                <a:sym typeface="Helvetica Neue Light"/>
              </a:defRPr>
            </a:lvl8pPr>
            <a:lvl9pPr indent="-241300" lvl="8" marL="2616200" marR="0" rtl="0" algn="l">
              <a:spcBef>
                <a:spcPts val="2700"/>
              </a:spcBef>
              <a:spcAft>
                <a:spcPts val="0"/>
              </a:spcAft>
              <a:buClr>
                <a:srgbClr val="000000"/>
              </a:buClr>
              <a:buSzPct val="75000"/>
              <a:buFont typeface="Helvetica Neue Light"/>
              <a:buChar char="•"/>
              <a:defRPr b="0" i="0" sz="1200" u="none" cap="none" strike="noStrike">
                <a:solidFill>
                  <a:srgbClr val="000000"/>
                </a:solidFill>
                <a:latin typeface="Helvetica Neue Light"/>
                <a:ea typeface="Helvetica Neue Light"/>
                <a:cs typeface="Helvetica Neue Light"/>
                <a:sym typeface="Helvetica Neue Light"/>
              </a:defRPr>
            </a:lvl9pPr>
          </a:lstStyle>
          <a:p/>
        </p:txBody>
      </p:sp>
      <p:sp>
        <p:nvSpPr>
          <p:cNvPr id="167" name="Shape 167"/>
          <p:cNvSpPr txBox="1"/>
          <p:nvPr>
            <p:ph idx="12" type="sldNum"/>
          </p:nvPr>
        </p:nvSpPr>
        <p:spPr>
          <a:xfrm>
            <a:off x="4436938" y="4878958"/>
            <a:ext cx="2601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1200" u="non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68" name="Shape 168"/>
        <p:cNvGrpSpPr/>
        <p:nvPr/>
      </p:nvGrpSpPr>
      <p:grpSpPr>
        <a:xfrm>
          <a:off x="0" y="0"/>
          <a:ext cx="0" cy="0"/>
          <a:chOff x="0" y="0"/>
          <a:chExt cx="0" cy="0"/>
        </a:xfrm>
      </p:grpSpPr>
      <p:sp>
        <p:nvSpPr>
          <p:cNvPr id="169" name="Shape 169"/>
          <p:cNvSpPr txBox="1"/>
          <p:nvPr>
            <p:ph type="title"/>
          </p:nvPr>
        </p:nvSpPr>
        <p:spPr>
          <a:xfrm>
            <a:off x="722188" y="3305100"/>
            <a:ext cx="7772100" cy="1021500"/>
          </a:xfrm>
          <a:prstGeom prst="rect">
            <a:avLst/>
          </a:prstGeom>
          <a:noFill/>
          <a:ln>
            <a:noFill/>
          </a:ln>
        </p:spPr>
        <p:txBody>
          <a:bodyPr anchorCtr="0" anchor="t" bIns="58925" lIns="58925" rIns="58925" tIns="58925"/>
          <a:lstStyle>
            <a:lvl1pPr indent="0" lvl="0" marL="0" marR="0" rtl="0" algn="l">
              <a:spcBef>
                <a:spcPts val="0"/>
              </a:spcBef>
              <a:spcAft>
                <a:spcPts val="0"/>
              </a:spcAft>
              <a:buNone/>
              <a:defRPr b="1" i="0" sz="26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5pPr>
            <a:lvl6pPr indent="0" lvl="5" marL="2921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6pPr>
            <a:lvl7pPr indent="0" lvl="6" marL="5842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7pPr>
            <a:lvl8pPr indent="0" lvl="7" marL="8890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8pPr>
            <a:lvl9pPr indent="0" lvl="8" marL="11811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70" name="Shape 170"/>
          <p:cNvSpPr txBox="1"/>
          <p:nvPr>
            <p:ph idx="1" type="body"/>
          </p:nvPr>
        </p:nvSpPr>
        <p:spPr>
          <a:xfrm>
            <a:off x="722188" y="2179959"/>
            <a:ext cx="7772100" cy="1125000"/>
          </a:xfrm>
          <a:prstGeom prst="rect">
            <a:avLst/>
          </a:prstGeom>
          <a:noFill/>
          <a:ln>
            <a:noFill/>
          </a:ln>
        </p:spPr>
        <p:txBody>
          <a:bodyPr anchorCtr="0" anchor="b" bIns="58925" lIns="58925" rIns="58925" tIns="58925"/>
          <a:lstStyle>
            <a:lvl1pPr indent="0" lvl="0" marL="0" marR="0" rtl="0" algn="l">
              <a:spcBef>
                <a:spcPts val="2700"/>
              </a:spcBef>
              <a:spcAft>
                <a:spcPts val="0"/>
              </a:spcAft>
              <a:buClr>
                <a:srgbClr val="000000"/>
              </a:buClr>
              <a:buFont typeface="Helvetica Neue Light"/>
              <a:buNone/>
              <a:defRPr b="0" i="0" sz="1300" u="none" cap="none" strike="noStrike">
                <a:solidFill>
                  <a:srgbClr val="000000"/>
                </a:solidFill>
                <a:latin typeface="Helvetica Neue Light"/>
                <a:ea typeface="Helvetica Neue Light"/>
                <a:cs typeface="Helvetica Neue Light"/>
                <a:sym typeface="Helvetica Neue Light"/>
              </a:defRPr>
            </a:lvl1pPr>
            <a:lvl2pPr indent="0" lvl="1" marL="292100" marR="0" rtl="0" algn="l">
              <a:spcBef>
                <a:spcPts val="270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584200" marR="0" rtl="0" algn="l">
              <a:spcBef>
                <a:spcPts val="2700"/>
              </a:spcBef>
              <a:spcAft>
                <a:spcPts val="0"/>
              </a:spcAft>
              <a:buClr>
                <a:srgbClr val="000000"/>
              </a:buClr>
              <a:buFont typeface="Helvetica Neue Light"/>
              <a:buNone/>
              <a:defRPr b="0" i="0" sz="1000" u="none" cap="none" strike="noStrike">
                <a:solidFill>
                  <a:srgbClr val="000000"/>
                </a:solidFill>
                <a:latin typeface="Helvetica Neue Light"/>
                <a:ea typeface="Helvetica Neue Light"/>
                <a:cs typeface="Helvetica Neue Light"/>
                <a:sym typeface="Helvetica Neue Light"/>
              </a:defRPr>
            </a:lvl3pPr>
            <a:lvl4pPr indent="0" lvl="3" marL="889000" marR="0" rtl="0" algn="l">
              <a:spcBef>
                <a:spcPts val="270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1181100" marR="0" rtl="0" algn="l">
              <a:spcBef>
                <a:spcPts val="270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1473200" marR="0" rtl="0" algn="l">
              <a:spcBef>
                <a:spcPts val="270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1765300" marR="0" rtl="0" algn="l">
              <a:spcBef>
                <a:spcPts val="270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2057400" marR="0" rtl="0" algn="l">
              <a:spcBef>
                <a:spcPts val="270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2362200" marR="0" rtl="0" algn="l">
              <a:spcBef>
                <a:spcPts val="2700"/>
              </a:spcBef>
              <a:spcAft>
                <a:spcPts val="0"/>
              </a:spcAft>
              <a:buClr>
                <a:srgbClr val="000000"/>
              </a:buClr>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p:txBody>
      </p:sp>
      <p:sp>
        <p:nvSpPr>
          <p:cNvPr id="171" name="Shape 171"/>
          <p:cNvSpPr txBox="1"/>
          <p:nvPr>
            <p:ph idx="12" type="sldNum"/>
          </p:nvPr>
        </p:nvSpPr>
        <p:spPr>
          <a:xfrm>
            <a:off x="4436938" y="4878958"/>
            <a:ext cx="2601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1200" u="non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72" name="Shape 172"/>
        <p:cNvGrpSpPr/>
        <p:nvPr/>
      </p:nvGrpSpPr>
      <p:grpSpPr>
        <a:xfrm>
          <a:off x="0" y="0"/>
          <a:ext cx="0" cy="0"/>
          <a:chOff x="0" y="0"/>
          <a:chExt cx="0" cy="0"/>
        </a:xfrm>
      </p:grpSpPr>
      <p:sp>
        <p:nvSpPr>
          <p:cNvPr id="173" name="Shape 173"/>
          <p:cNvSpPr txBox="1"/>
          <p:nvPr>
            <p:ph type="ctrTitle"/>
          </p:nvPr>
        </p:nvSpPr>
        <p:spPr>
          <a:xfrm>
            <a:off x="685353" y="1598135"/>
            <a:ext cx="7773300" cy="1102500"/>
          </a:xfrm>
          <a:prstGeom prst="rect">
            <a:avLst/>
          </a:prstGeom>
          <a:noFill/>
          <a:ln>
            <a:noFill/>
          </a:ln>
        </p:spPr>
        <p:txBody>
          <a:bodyPr anchorCtr="0" anchor="ctr" bIns="58925" lIns="58925" rIns="58925" tIns="58925"/>
          <a:lstStyle>
            <a:lvl1pPr indent="0" lvl="0"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5pPr>
            <a:lvl6pPr indent="0" lvl="5" marL="2921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6pPr>
            <a:lvl7pPr indent="0" lvl="6" marL="5842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7pPr>
            <a:lvl8pPr indent="0" lvl="7" marL="8890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8pPr>
            <a:lvl9pPr indent="0" lvl="8" marL="1181100" marR="0" rtl="0" algn="ctr">
              <a:spcBef>
                <a:spcPts val="0"/>
              </a:spcBef>
              <a:spcAft>
                <a:spcPts val="0"/>
              </a:spcAf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74" name="Shape 174"/>
          <p:cNvSpPr txBox="1"/>
          <p:nvPr>
            <p:ph idx="1" type="subTitle"/>
          </p:nvPr>
        </p:nvSpPr>
        <p:spPr>
          <a:xfrm>
            <a:off x="1371823" y="2914984"/>
            <a:ext cx="6400200" cy="1314300"/>
          </a:xfrm>
          <a:prstGeom prst="rect">
            <a:avLst/>
          </a:prstGeom>
          <a:noFill/>
          <a:ln>
            <a:noFill/>
          </a:ln>
        </p:spPr>
        <p:txBody>
          <a:bodyPr anchorCtr="0" anchor="ctr" bIns="58925" lIns="58925" rIns="58925" tIns="58925"/>
          <a:lstStyle>
            <a:lvl1pPr indent="0" lvl="0" marL="0" marR="0" rtl="0" algn="ctr">
              <a:spcBef>
                <a:spcPts val="2700"/>
              </a:spcBef>
              <a:spcAft>
                <a:spcPts val="0"/>
              </a:spcAft>
              <a:buClr>
                <a:srgbClr val="000000"/>
              </a:buClr>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1pPr>
            <a:lvl2pPr indent="0" lvl="1" marL="292100" marR="0" rtl="0" algn="ctr">
              <a:spcBef>
                <a:spcPts val="2700"/>
              </a:spcBef>
              <a:spcAft>
                <a:spcPts val="0"/>
              </a:spcAft>
              <a:buClr>
                <a:srgbClr val="000000"/>
              </a:buClr>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2pPr>
            <a:lvl3pPr indent="0" lvl="2" marL="584200" marR="0" rtl="0" algn="ctr">
              <a:spcBef>
                <a:spcPts val="2700"/>
              </a:spcBef>
              <a:spcAft>
                <a:spcPts val="0"/>
              </a:spcAft>
              <a:buClr>
                <a:srgbClr val="000000"/>
              </a:buClr>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3pPr>
            <a:lvl4pPr indent="0" lvl="3" marL="889000" marR="0" rtl="0" algn="ctr">
              <a:spcBef>
                <a:spcPts val="2700"/>
              </a:spcBef>
              <a:spcAft>
                <a:spcPts val="0"/>
              </a:spcAft>
              <a:buClr>
                <a:srgbClr val="000000"/>
              </a:buClr>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4pPr>
            <a:lvl5pPr indent="0" lvl="4" marL="1181100" marR="0" rtl="0" algn="ctr">
              <a:spcBef>
                <a:spcPts val="2700"/>
              </a:spcBef>
              <a:spcAft>
                <a:spcPts val="0"/>
              </a:spcAft>
              <a:buClr>
                <a:srgbClr val="000000"/>
              </a:buClr>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5pPr>
            <a:lvl6pPr indent="0" lvl="5" marL="1473200" marR="0" rtl="0" algn="ctr">
              <a:spcBef>
                <a:spcPts val="2700"/>
              </a:spcBef>
              <a:spcAft>
                <a:spcPts val="0"/>
              </a:spcAft>
              <a:buClr>
                <a:srgbClr val="000000"/>
              </a:buClr>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6pPr>
            <a:lvl7pPr indent="0" lvl="6" marL="1765300" marR="0" rtl="0" algn="ctr">
              <a:spcBef>
                <a:spcPts val="2700"/>
              </a:spcBef>
              <a:spcAft>
                <a:spcPts val="0"/>
              </a:spcAft>
              <a:buClr>
                <a:srgbClr val="000000"/>
              </a:buClr>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7pPr>
            <a:lvl8pPr indent="0" lvl="7" marL="2057400" marR="0" rtl="0" algn="ctr">
              <a:spcBef>
                <a:spcPts val="2700"/>
              </a:spcBef>
              <a:spcAft>
                <a:spcPts val="0"/>
              </a:spcAft>
              <a:buClr>
                <a:srgbClr val="000000"/>
              </a:buClr>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8pPr>
            <a:lvl9pPr indent="0" lvl="8" marL="2362200" marR="0" rtl="0" algn="ctr">
              <a:spcBef>
                <a:spcPts val="2700"/>
              </a:spcBef>
              <a:spcAft>
                <a:spcPts val="0"/>
              </a:spcAft>
              <a:buClr>
                <a:srgbClr val="000000"/>
              </a:buClr>
              <a:buFont typeface="Helvetica Neue Light"/>
              <a:buNone/>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75" name="Shape 175"/>
          <p:cNvSpPr txBox="1"/>
          <p:nvPr>
            <p:ph idx="12" type="sldNum"/>
          </p:nvPr>
        </p:nvSpPr>
        <p:spPr>
          <a:xfrm>
            <a:off x="4436938" y="4878958"/>
            <a:ext cx="2601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1200" u="none">
                <a:solidFill>
                  <a:srgbClr val="000000"/>
                </a:solidFill>
                <a:latin typeface="Helvetica Neue Light"/>
                <a:ea typeface="Helvetica Neue Light"/>
                <a:cs typeface="Helvetica Neue Light"/>
                <a:sym typeface="Helvetica Neue Light"/>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457200" y="205978"/>
            <a:ext cx="8229600" cy="857400"/>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52" name="Shape 52"/>
          <p:cNvSpPr txBox="1"/>
          <p:nvPr>
            <p:ph idx="1" type="body"/>
          </p:nvPr>
        </p:nvSpPr>
        <p:spPr>
          <a:xfrm>
            <a:off x="457200" y="1200150"/>
            <a:ext cx="8229600" cy="3394500"/>
          </a:xfrm>
          <a:prstGeom prst="rect">
            <a:avLst/>
          </a:prstGeom>
          <a:noFill/>
          <a:ln>
            <a:noFill/>
          </a:ln>
        </p:spPr>
        <p:txBody>
          <a:bodyPr anchorCtr="0" anchor="t" bIns="91425" lIns="91425" rIns="91425" tIns="91425"/>
          <a:lstStyle>
            <a:lvl1pPr indent="-139700" lvl="0" marL="342900" marR="0" rtl="0" algn="l">
              <a:spcBef>
                <a:spcPts val="640"/>
              </a:spcBef>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107950" lvl="1" marL="742950" marR="0" rtl="0" algn="l">
              <a:spcBef>
                <a:spcPts val="560"/>
              </a:spcBef>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spcBef>
                <a:spcPts val="480"/>
              </a:spcBef>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101600" lvl="3" marL="1600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101600" lvl="4" marL="20574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Shape 53"/>
          <p:cNvSpPr txBox="1"/>
          <p:nvPr>
            <p:ph idx="10" type="dt"/>
          </p:nvPr>
        </p:nvSpPr>
        <p:spPr>
          <a:xfrm>
            <a:off x="457200" y="4767262"/>
            <a:ext cx="2133600" cy="273900"/>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4" name="Shape 54"/>
          <p:cNvSpPr txBox="1"/>
          <p:nvPr>
            <p:ph idx="11" type="ftr"/>
          </p:nvPr>
        </p:nvSpPr>
        <p:spPr>
          <a:xfrm>
            <a:off x="3124200" y="4767262"/>
            <a:ext cx="2895600" cy="273900"/>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5" name="Shape 55"/>
          <p:cNvSpPr txBox="1"/>
          <p:nvPr>
            <p:ph idx="12" type="sldNum"/>
          </p:nvPr>
        </p:nvSpPr>
        <p:spPr>
          <a:xfrm>
            <a:off x="6553200" y="4767262"/>
            <a:ext cx="2133600" cy="273900"/>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25" name="Shape 125"/>
        <p:cNvGrpSpPr/>
        <p:nvPr/>
      </p:nvGrpSpPr>
      <p:grpSpPr>
        <a:xfrm>
          <a:off x="0" y="0"/>
          <a:ext cx="0" cy="0"/>
          <a:chOff x="0" y="0"/>
          <a:chExt cx="0" cy="0"/>
        </a:xfrm>
      </p:grpSpPr>
      <p:sp>
        <p:nvSpPr>
          <p:cNvPr id="126" name="Shape 126"/>
          <p:cNvSpPr txBox="1"/>
          <p:nvPr>
            <p:ph type="title"/>
          </p:nvPr>
        </p:nvSpPr>
        <p:spPr>
          <a:xfrm>
            <a:off x="669726" y="234404"/>
            <a:ext cx="7804500" cy="1138500"/>
          </a:xfrm>
          <a:prstGeom prst="rect">
            <a:avLst/>
          </a:prstGeom>
          <a:noFill/>
          <a:ln>
            <a:noFill/>
          </a:ln>
        </p:spPr>
        <p:txBody>
          <a:bodyPr anchorCtr="0" anchor="ctr" bIns="58925" lIns="58925" rIns="58925" tIns="58925"/>
          <a:lstStyle>
            <a:lvl1pPr indent="0" lvl="0" marL="0" marR="0" rtl="0" algn="ctr">
              <a:spcBef>
                <a:spcPts val="0"/>
              </a:spcBef>
              <a:spcAft>
                <a:spcPts val="0"/>
              </a:spcAft>
              <a:buSzPct val="25000"/>
              <a:buNone/>
              <a:defRPr b="0" i="0" sz="5200" u="none" cap="none" strike="noStrike">
                <a:solidFill>
                  <a:srgbClr val="000000"/>
                </a:solidFill>
                <a:latin typeface="Helvetica Neue Light"/>
                <a:ea typeface="Helvetica Neue Light"/>
                <a:cs typeface="Helvetica Neue Light"/>
                <a:sym typeface="Helvetica Neue Light"/>
              </a:defRPr>
            </a:lvl1pPr>
            <a:lvl2pPr indent="0" lvl="1" marL="0" marR="0" rtl="0" algn="ctr">
              <a:spcBef>
                <a:spcPts val="0"/>
              </a:spcBef>
              <a:spcAft>
                <a:spcPts val="0"/>
              </a:spcAft>
              <a:buSzPct val="25000"/>
              <a:buNone/>
              <a:defRPr b="0" i="0" sz="5200" u="none" cap="none" strike="noStrike">
                <a:solidFill>
                  <a:srgbClr val="000000"/>
                </a:solidFill>
                <a:latin typeface="Helvetica Neue Light"/>
                <a:ea typeface="Helvetica Neue Light"/>
                <a:cs typeface="Helvetica Neue Light"/>
                <a:sym typeface="Helvetica Neue Light"/>
              </a:defRPr>
            </a:lvl2pPr>
            <a:lvl3pPr indent="0" lvl="2" marL="0" marR="0" rtl="0" algn="ctr">
              <a:spcBef>
                <a:spcPts val="0"/>
              </a:spcBef>
              <a:spcAft>
                <a:spcPts val="0"/>
              </a:spcAft>
              <a:buSzPct val="25000"/>
              <a:buNone/>
              <a:defRPr b="0" i="0" sz="5200" u="none" cap="none" strike="noStrike">
                <a:solidFill>
                  <a:srgbClr val="000000"/>
                </a:solidFill>
                <a:latin typeface="Helvetica Neue Light"/>
                <a:ea typeface="Helvetica Neue Light"/>
                <a:cs typeface="Helvetica Neue Light"/>
                <a:sym typeface="Helvetica Neue Light"/>
              </a:defRPr>
            </a:lvl3pPr>
            <a:lvl4pPr indent="0" lvl="3" marL="0" marR="0" rtl="0" algn="ctr">
              <a:spcBef>
                <a:spcPts val="0"/>
              </a:spcBef>
              <a:spcAft>
                <a:spcPts val="0"/>
              </a:spcAft>
              <a:buSzPct val="25000"/>
              <a:buNone/>
              <a:defRPr b="0" i="0" sz="5200" u="none" cap="none" strike="noStrike">
                <a:solidFill>
                  <a:srgbClr val="000000"/>
                </a:solidFill>
                <a:latin typeface="Helvetica Neue Light"/>
                <a:ea typeface="Helvetica Neue Light"/>
                <a:cs typeface="Helvetica Neue Light"/>
                <a:sym typeface="Helvetica Neue Light"/>
              </a:defRPr>
            </a:lvl4pPr>
            <a:lvl5pPr indent="0" lvl="4" marL="0" marR="0" rtl="0" algn="ctr">
              <a:spcBef>
                <a:spcPts val="0"/>
              </a:spcBef>
              <a:spcAft>
                <a:spcPts val="0"/>
              </a:spcAft>
              <a:buSzPct val="25000"/>
              <a:buNone/>
              <a:defRPr b="0" i="0" sz="5200" u="none" cap="none" strike="noStrike">
                <a:solidFill>
                  <a:srgbClr val="000000"/>
                </a:solidFill>
                <a:latin typeface="Helvetica Neue Light"/>
                <a:ea typeface="Helvetica Neue Light"/>
                <a:cs typeface="Helvetica Neue Light"/>
                <a:sym typeface="Helvetica Neue Light"/>
              </a:defRPr>
            </a:lvl5pPr>
            <a:lvl6pPr indent="0" lvl="5" marL="292100" marR="0" rtl="0" algn="ctr">
              <a:spcBef>
                <a:spcPts val="0"/>
              </a:spcBef>
              <a:spcAft>
                <a:spcPts val="0"/>
              </a:spcAft>
              <a:buSzPct val="25000"/>
              <a:buNone/>
              <a:defRPr b="0" i="0" sz="5200" u="none" cap="none" strike="noStrike">
                <a:solidFill>
                  <a:srgbClr val="000000"/>
                </a:solidFill>
                <a:latin typeface="Helvetica Neue Light"/>
                <a:ea typeface="Helvetica Neue Light"/>
                <a:cs typeface="Helvetica Neue Light"/>
                <a:sym typeface="Helvetica Neue Light"/>
              </a:defRPr>
            </a:lvl6pPr>
            <a:lvl7pPr indent="0" lvl="6" marL="584200" marR="0" rtl="0" algn="ctr">
              <a:spcBef>
                <a:spcPts val="0"/>
              </a:spcBef>
              <a:spcAft>
                <a:spcPts val="0"/>
              </a:spcAft>
              <a:buSzPct val="25000"/>
              <a:buNone/>
              <a:defRPr b="0" i="0" sz="5200" u="none" cap="none" strike="noStrike">
                <a:solidFill>
                  <a:srgbClr val="000000"/>
                </a:solidFill>
                <a:latin typeface="Helvetica Neue Light"/>
                <a:ea typeface="Helvetica Neue Light"/>
                <a:cs typeface="Helvetica Neue Light"/>
                <a:sym typeface="Helvetica Neue Light"/>
              </a:defRPr>
            </a:lvl7pPr>
            <a:lvl8pPr indent="0" lvl="7" marL="889000" marR="0" rtl="0" algn="ctr">
              <a:spcBef>
                <a:spcPts val="0"/>
              </a:spcBef>
              <a:spcAft>
                <a:spcPts val="0"/>
              </a:spcAft>
              <a:buSzPct val="25000"/>
              <a:buNone/>
              <a:defRPr b="0" i="0" sz="5200" u="none" cap="none" strike="noStrike">
                <a:solidFill>
                  <a:srgbClr val="000000"/>
                </a:solidFill>
                <a:latin typeface="Helvetica Neue Light"/>
                <a:ea typeface="Helvetica Neue Light"/>
                <a:cs typeface="Helvetica Neue Light"/>
                <a:sym typeface="Helvetica Neue Light"/>
              </a:defRPr>
            </a:lvl8pPr>
            <a:lvl9pPr indent="0" lvl="8" marL="1181100" marR="0" rtl="0" algn="ctr">
              <a:spcBef>
                <a:spcPts val="0"/>
              </a:spcBef>
              <a:spcAft>
                <a:spcPts val="0"/>
              </a:spcAft>
              <a:buSzPct val="25000"/>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27" name="Shape 127"/>
          <p:cNvSpPr txBox="1"/>
          <p:nvPr>
            <p:ph idx="1" type="body"/>
          </p:nvPr>
        </p:nvSpPr>
        <p:spPr>
          <a:xfrm>
            <a:off x="669726" y="1372939"/>
            <a:ext cx="7804500" cy="3315000"/>
          </a:xfrm>
          <a:prstGeom prst="rect">
            <a:avLst/>
          </a:prstGeom>
          <a:noFill/>
          <a:ln>
            <a:noFill/>
          </a:ln>
        </p:spPr>
        <p:txBody>
          <a:bodyPr anchorCtr="0" anchor="ctr" bIns="58925" lIns="58925" rIns="58925" tIns="58925"/>
          <a:lstStyle>
            <a:lvl1pPr indent="-177800" lvl="0" marL="2921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177800" lvl="1" marL="5715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177800" lvl="2" marL="8636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177800" lvl="3" marL="11430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177800" lvl="4" marL="14351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177800" lvl="5" marL="17272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177800" lvl="6" marL="20193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165100" lvl="7" marL="23114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177800" lvl="8" marL="2616200" marR="0" rtl="0" algn="l">
              <a:spcBef>
                <a:spcPts val="2700"/>
              </a:spcBef>
              <a:spcAft>
                <a:spcPts val="0"/>
              </a:spcAft>
              <a:buClr>
                <a:srgbClr val="000000"/>
              </a:buClr>
              <a:buSzPct val="73913"/>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28" name="Shape 128"/>
          <p:cNvSpPr txBox="1"/>
          <p:nvPr>
            <p:ph idx="12" type="sldNum"/>
          </p:nvPr>
        </p:nvSpPr>
        <p:spPr>
          <a:xfrm>
            <a:off x="4436938" y="4878958"/>
            <a:ext cx="260100" cy="201000"/>
          </a:xfrm>
          <a:prstGeom prst="rect">
            <a:avLst/>
          </a:prstGeom>
          <a:noFill/>
          <a:ln>
            <a:noFill/>
          </a:ln>
        </p:spPr>
        <p:txBody>
          <a:bodyPr anchorCtr="0" anchor="t"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fld id="{00000000-1234-1234-1234-123412341234}" type="slidenum">
              <a:rPr b="0" i="0" lang="en" sz="1200" u="none" cap="none" strike="noStrike">
                <a:solidFill>
                  <a:srgbClr val="000000"/>
                </a:solidFill>
                <a:latin typeface="Helvetica Neue Light"/>
                <a:ea typeface="Helvetica Neue Light"/>
                <a:cs typeface="Helvetica Neue Light"/>
                <a:sym typeface="Helvetica Neue Light"/>
              </a:rPr>
              <a:t>‹#›</a:t>
            </a:fld>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28.jpg"/></Relationships>
</file>

<file path=ppt/slides/_rels/slide100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00.xml"/><Relationship Id="rId3" Type="http://schemas.openxmlformats.org/officeDocument/2006/relationships/image" Target="../media/image3.png"/></Relationships>
</file>

<file path=ppt/slides/_rels/slide100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01.xml"/><Relationship Id="rId3" Type="http://schemas.openxmlformats.org/officeDocument/2006/relationships/image" Target="../media/image3.png"/><Relationship Id="rId4" Type="http://schemas.openxmlformats.org/officeDocument/2006/relationships/image" Target="../media/image16.png"/></Relationships>
</file>

<file path=ppt/slides/_rels/slide100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02.xml"/><Relationship Id="rId3" Type="http://schemas.openxmlformats.org/officeDocument/2006/relationships/image" Target="../media/image3.png"/><Relationship Id="rId4" Type="http://schemas.openxmlformats.org/officeDocument/2006/relationships/image" Target="../media/image15.png"/></Relationships>
</file>

<file path=ppt/slides/_rels/slide100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03.xml"/><Relationship Id="rId3" Type="http://schemas.openxmlformats.org/officeDocument/2006/relationships/image" Target="../media/image3.png"/><Relationship Id="rId4" Type="http://schemas.openxmlformats.org/officeDocument/2006/relationships/image" Target="../media/image14.png"/></Relationships>
</file>

<file path=ppt/slides/_rels/slide100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04.xml"/><Relationship Id="rId3" Type="http://schemas.openxmlformats.org/officeDocument/2006/relationships/image" Target="../media/image3.png"/><Relationship Id="rId4" Type="http://schemas.openxmlformats.org/officeDocument/2006/relationships/image" Target="../media/image20.png"/></Relationships>
</file>

<file path=ppt/slides/_rels/slide100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05.xml"/><Relationship Id="rId3" Type="http://schemas.openxmlformats.org/officeDocument/2006/relationships/image" Target="../media/image3.png"/><Relationship Id="rId4" Type="http://schemas.openxmlformats.org/officeDocument/2006/relationships/image" Target="../media/image13.png"/></Relationships>
</file>

<file path=ppt/slides/_rels/slide100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06.xml"/><Relationship Id="rId3" Type="http://schemas.openxmlformats.org/officeDocument/2006/relationships/image" Target="../media/image3.png"/><Relationship Id="rId4" Type="http://schemas.openxmlformats.org/officeDocument/2006/relationships/image" Target="../media/image19.png"/></Relationships>
</file>

<file path=ppt/slides/_rels/slide100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07.xml"/><Relationship Id="rId3" Type="http://schemas.openxmlformats.org/officeDocument/2006/relationships/image" Target="../media/image3.png"/><Relationship Id="rId4" Type="http://schemas.openxmlformats.org/officeDocument/2006/relationships/image" Target="../media/image22.png"/></Relationships>
</file>

<file path=ppt/slides/_rels/slide10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8.xml"/><Relationship Id="rId3" Type="http://schemas.openxmlformats.org/officeDocument/2006/relationships/image" Target="../media/image30.png"/></Relationships>
</file>

<file path=ppt/slides/_rels/slide10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9.xml"/><Relationship Id="rId3" Type="http://schemas.openxmlformats.org/officeDocument/2006/relationships/image" Target="../media/image24.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xml"/><Relationship Id="rId3" Type="http://schemas.openxmlformats.org/officeDocument/2006/relationships/image" Target="../media/image34.png"/></Relationships>
</file>

<file path=ppt/slides/_rels/slide10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0.xml"/><Relationship Id="rId3" Type="http://schemas.openxmlformats.org/officeDocument/2006/relationships/image" Target="../media/image31.png"/></Relationships>
</file>

<file path=ppt/slides/_rels/slide10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1.xml"/><Relationship Id="rId3" Type="http://schemas.openxmlformats.org/officeDocument/2006/relationships/image" Target="../media/image26.jpg"/></Relationships>
</file>

<file path=ppt/slides/_rels/slide10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2.xml"/><Relationship Id="rId3" Type="http://schemas.openxmlformats.org/officeDocument/2006/relationships/image" Target="../media/image36.png"/></Relationships>
</file>

<file path=ppt/slides/_rels/slide10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3.xml"/><Relationship Id="rId3" Type="http://schemas.openxmlformats.org/officeDocument/2006/relationships/image" Target="../media/image25.jpg"/></Relationships>
</file>

<file path=ppt/slides/_rels/slide10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4.xml"/><Relationship Id="rId3" Type="http://schemas.openxmlformats.org/officeDocument/2006/relationships/image" Target="../media/image32.png"/></Relationships>
</file>

<file path=ppt/slides/_rels/slide10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5.xml"/><Relationship Id="rId3" Type="http://schemas.openxmlformats.org/officeDocument/2006/relationships/image" Target="../media/image33.png"/></Relationships>
</file>

<file path=ppt/slides/_rels/slide10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6.xml"/><Relationship Id="rId3" Type="http://schemas.openxmlformats.org/officeDocument/2006/relationships/image" Target="../media/image27.jpg"/></Relationships>
</file>

<file path=ppt/slides/_rels/slide10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7.xml"/><Relationship Id="rId3" Type="http://schemas.openxmlformats.org/officeDocument/2006/relationships/image" Target="../media/image35.png"/></Relationships>
</file>

<file path=ppt/slides/_rels/slide10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8.xml"/><Relationship Id="rId3" Type="http://schemas.openxmlformats.org/officeDocument/2006/relationships/image" Target="../media/image28.jpg"/></Relationships>
</file>

<file path=ppt/slides/_rels/slide10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19.xml"/><Relationship Id="rId3" Type="http://schemas.openxmlformats.org/officeDocument/2006/relationships/image" Target="../media/image3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xml"/><Relationship Id="rId3" Type="http://schemas.openxmlformats.org/officeDocument/2006/relationships/image" Target="../media/image29.jpg"/></Relationships>
</file>

<file path=ppt/slides/_rels/slide10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0.xml"/><Relationship Id="rId3" Type="http://schemas.openxmlformats.org/officeDocument/2006/relationships/image" Target="../media/image29.jpg"/></Relationships>
</file>

<file path=ppt/slides/_rels/slide10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1.xml"/><Relationship Id="rId3" Type="http://schemas.openxmlformats.org/officeDocument/2006/relationships/image" Target="../media/image1.jpg"/></Relationships>
</file>

<file path=ppt/slides/_rels/slide10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22.xml"/></Relationships>
</file>

<file path=ppt/slides/_rels/slide10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3.xml"/><Relationship Id="rId3" Type="http://schemas.openxmlformats.org/officeDocument/2006/relationships/image" Target="../media/image5.jpg"/></Relationships>
</file>

<file path=ppt/slides/_rels/slide10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4.xml"/><Relationship Id="rId3" Type="http://schemas.openxmlformats.org/officeDocument/2006/relationships/image" Target="../media/image2.jpg"/></Relationships>
</file>

<file path=ppt/slides/_rels/slide10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5.xml"/><Relationship Id="rId3" Type="http://schemas.openxmlformats.org/officeDocument/2006/relationships/image" Target="../media/image10.jpg"/></Relationships>
</file>

<file path=ppt/slides/_rels/slide10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6.xml"/><Relationship Id="rId3" Type="http://schemas.openxmlformats.org/officeDocument/2006/relationships/image" Target="../media/image6.jpg"/></Relationships>
</file>

<file path=ppt/slides/_rels/slide10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7.xml"/><Relationship Id="rId3" Type="http://schemas.openxmlformats.org/officeDocument/2006/relationships/image" Target="../media/image7.jpg"/></Relationships>
</file>

<file path=ppt/slides/_rels/slide10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28.xml"/><Relationship Id="rId3" Type="http://schemas.openxmlformats.org/officeDocument/2006/relationships/image" Target="../media/image18.png"/></Relationships>
</file>

<file path=ppt/slides/_rels/slide10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29.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1.jpg"/></Relationships>
</file>

<file path=ppt/slides/_rels/slide10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30.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10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31.xml"/><Relationship Id="rId3" Type="http://schemas.openxmlformats.org/officeDocument/2006/relationships/image" Target="../media/image3.png"/><Relationship Id="rId4" Type="http://schemas.openxmlformats.org/officeDocument/2006/relationships/image" Target="../media/image12.png"/></Relationships>
</file>

<file path=ppt/slides/_rels/slide10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32.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10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33.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10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34.xml"/><Relationship Id="rId3" Type="http://schemas.openxmlformats.org/officeDocument/2006/relationships/image" Target="../media/image3.png"/></Relationships>
</file>

<file path=ppt/slides/_rels/slide10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35.xml"/><Relationship Id="rId3" Type="http://schemas.openxmlformats.org/officeDocument/2006/relationships/image" Target="../media/image3.png"/><Relationship Id="rId4" Type="http://schemas.openxmlformats.org/officeDocument/2006/relationships/image" Target="../media/image16.png"/></Relationships>
</file>

<file path=ppt/slides/_rels/slide10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36.xml"/><Relationship Id="rId3" Type="http://schemas.openxmlformats.org/officeDocument/2006/relationships/image" Target="../media/image3.png"/><Relationship Id="rId4" Type="http://schemas.openxmlformats.org/officeDocument/2006/relationships/image" Target="../media/image15.png"/></Relationships>
</file>

<file path=ppt/slides/_rels/slide10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37.xml"/><Relationship Id="rId3" Type="http://schemas.openxmlformats.org/officeDocument/2006/relationships/image" Target="../media/image3.png"/><Relationship Id="rId4" Type="http://schemas.openxmlformats.org/officeDocument/2006/relationships/image" Target="../media/image14.png"/></Relationships>
</file>

<file path=ppt/slides/_rels/slide10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38.xml"/><Relationship Id="rId3" Type="http://schemas.openxmlformats.org/officeDocument/2006/relationships/image" Target="../media/image3.png"/><Relationship Id="rId4" Type="http://schemas.openxmlformats.org/officeDocument/2006/relationships/image" Target="../media/image20.png"/></Relationships>
</file>

<file path=ppt/slides/_rels/slide10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39.xml"/><Relationship Id="rId3" Type="http://schemas.openxmlformats.org/officeDocument/2006/relationships/image" Target="../media/image3.png"/><Relationship Id="rId4" Type="http://schemas.openxmlformats.org/officeDocument/2006/relationships/image" Target="../media/image1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4.xml"/></Relationships>
</file>

<file path=ppt/slides/_rels/slide10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40.xml"/><Relationship Id="rId3" Type="http://schemas.openxmlformats.org/officeDocument/2006/relationships/image" Target="../media/image3.png"/><Relationship Id="rId4" Type="http://schemas.openxmlformats.org/officeDocument/2006/relationships/image" Target="../media/image19.png"/></Relationships>
</file>

<file path=ppt/slides/_rels/slide10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41.xml"/><Relationship Id="rId3" Type="http://schemas.openxmlformats.org/officeDocument/2006/relationships/image" Target="../media/image3.png"/><Relationship Id="rId4" Type="http://schemas.openxmlformats.org/officeDocument/2006/relationships/image" Target="../media/image22.png"/></Relationships>
</file>

<file path=ppt/slides/_rels/slide10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2.xml"/><Relationship Id="rId3" Type="http://schemas.openxmlformats.org/officeDocument/2006/relationships/image" Target="../media/image30.png"/></Relationships>
</file>

<file path=ppt/slides/_rels/slide10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3.xml"/><Relationship Id="rId3" Type="http://schemas.openxmlformats.org/officeDocument/2006/relationships/image" Target="../media/image24.jpg"/></Relationships>
</file>

<file path=ppt/slides/_rels/slide10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4.xml"/><Relationship Id="rId3" Type="http://schemas.openxmlformats.org/officeDocument/2006/relationships/image" Target="../media/image31.png"/></Relationships>
</file>

<file path=ppt/slides/_rels/slide10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5.xml"/><Relationship Id="rId3" Type="http://schemas.openxmlformats.org/officeDocument/2006/relationships/image" Target="../media/image26.jpg"/></Relationships>
</file>

<file path=ppt/slides/_rels/slide10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6.xml"/><Relationship Id="rId3" Type="http://schemas.openxmlformats.org/officeDocument/2006/relationships/image" Target="../media/image36.png"/></Relationships>
</file>

<file path=ppt/slides/_rels/slide10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7.xml"/><Relationship Id="rId3" Type="http://schemas.openxmlformats.org/officeDocument/2006/relationships/image" Target="../media/image25.jpg"/></Relationships>
</file>

<file path=ppt/slides/_rels/slide10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8.xml"/><Relationship Id="rId3" Type="http://schemas.openxmlformats.org/officeDocument/2006/relationships/image" Target="../media/image32.png"/></Relationships>
</file>

<file path=ppt/slides/_rels/slide10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9.xml"/><Relationship Id="rId3" Type="http://schemas.openxmlformats.org/officeDocument/2006/relationships/image" Target="../media/image3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5.jpg"/></Relationships>
</file>

<file path=ppt/slides/_rels/slide10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0.xml"/><Relationship Id="rId3" Type="http://schemas.openxmlformats.org/officeDocument/2006/relationships/image" Target="../media/image27.jpg"/></Relationships>
</file>

<file path=ppt/slides/_rels/slide10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1.xml"/><Relationship Id="rId3" Type="http://schemas.openxmlformats.org/officeDocument/2006/relationships/image" Target="../media/image35.png"/></Relationships>
</file>

<file path=ppt/slides/_rels/slide10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2.xml"/><Relationship Id="rId3" Type="http://schemas.openxmlformats.org/officeDocument/2006/relationships/image" Target="../media/image28.jpg"/></Relationships>
</file>

<file path=ppt/slides/_rels/slide10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3.xml"/><Relationship Id="rId3" Type="http://schemas.openxmlformats.org/officeDocument/2006/relationships/image" Target="../media/image34.png"/></Relationships>
</file>

<file path=ppt/slides/_rels/slide10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4.xml"/><Relationship Id="rId3" Type="http://schemas.openxmlformats.org/officeDocument/2006/relationships/image" Target="../media/image29.jpg"/></Relationships>
</file>

<file path=ppt/slides/_rels/slide10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5.xml"/><Relationship Id="rId3" Type="http://schemas.openxmlformats.org/officeDocument/2006/relationships/image" Target="../media/image1.jpg"/></Relationships>
</file>

<file path=ppt/slides/_rels/slide10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56.xml"/></Relationships>
</file>

<file path=ppt/slides/_rels/slide10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7.xml"/><Relationship Id="rId3" Type="http://schemas.openxmlformats.org/officeDocument/2006/relationships/image" Target="../media/image5.jpg"/></Relationships>
</file>

<file path=ppt/slides/_rels/slide10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8.xml"/><Relationship Id="rId3" Type="http://schemas.openxmlformats.org/officeDocument/2006/relationships/image" Target="../media/image2.jpg"/></Relationships>
</file>

<file path=ppt/slides/_rels/slide10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9.xml"/><Relationship Id="rId3" Type="http://schemas.openxmlformats.org/officeDocument/2006/relationships/image" Target="../media/image10.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 Id="rId3" Type="http://schemas.openxmlformats.org/officeDocument/2006/relationships/image" Target="../media/image2.jpg"/></Relationships>
</file>

<file path=ppt/slides/_rels/slide10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0.xml"/><Relationship Id="rId3" Type="http://schemas.openxmlformats.org/officeDocument/2006/relationships/image" Target="../media/image6.jpg"/></Relationships>
</file>

<file path=ppt/slides/_rels/slide10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1.xml"/><Relationship Id="rId3" Type="http://schemas.openxmlformats.org/officeDocument/2006/relationships/image" Target="../media/image7.jpg"/></Relationships>
</file>

<file path=ppt/slides/_rels/slide10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62.xml"/><Relationship Id="rId3" Type="http://schemas.openxmlformats.org/officeDocument/2006/relationships/image" Target="../media/image18.png"/></Relationships>
</file>

<file path=ppt/slides/_rels/slide10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63.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10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64.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10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65.xml"/><Relationship Id="rId3" Type="http://schemas.openxmlformats.org/officeDocument/2006/relationships/image" Target="../media/image3.png"/><Relationship Id="rId4" Type="http://schemas.openxmlformats.org/officeDocument/2006/relationships/image" Target="../media/image12.png"/></Relationships>
</file>

<file path=ppt/slides/_rels/slide106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66.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10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67.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106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68.xml"/><Relationship Id="rId3" Type="http://schemas.openxmlformats.org/officeDocument/2006/relationships/image" Target="../media/image3.png"/></Relationships>
</file>

<file path=ppt/slides/_rels/slide106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69.xml"/><Relationship Id="rId3" Type="http://schemas.openxmlformats.org/officeDocument/2006/relationships/image" Target="../media/image3.png"/><Relationship Id="rId4" Type="http://schemas.openxmlformats.org/officeDocument/2006/relationships/image" Target="../media/image1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xml"/><Relationship Id="rId3" Type="http://schemas.openxmlformats.org/officeDocument/2006/relationships/image" Target="../media/image10.jpg"/></Relationships>
</file>

<file path=ppt/slides/_rels/slide107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70.xml"/><Relationship Id="rId3" Type="http://schemas.openxmlformats.org/officeDocument/2006/relationships/image" Target="../media/image3.png"/><Relationship Id="rId4" Type="http://schemas.openxmlformats.org/officeDocument/2006/relationships/image" Target="../media/image15.png"/></Relationships>
</file>

<file path=ppt/slides/_rels/slide107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71.xml"/><Relationship Id="rId3" Type="http://schemas.openxmlformats.org/officeDocument/2006/relationships/image" Target="../media/image3.png"/><Relationship Id="rId4" Type="http://schemas.openxmlformats.org/officeDocument/2006/relationships/image" Target="../media/image14.png"/></Relationships>
</file>

<file path=ppt/slides/_rels/slide107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72.xml"/><Relationship Id="rId3" Type="http://schemas.openxmlformats.org/officeDocument/2006/relationships/image" Target="../media/image3.png"/><Relationship Id="rId4" Type="http://schemas.openxmlformats.org/officeDocument/2006/relationships/image" Target="../media/image20.png"/></Relationships>
</file>

<file path=ppt/slides/_rels/slide107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73.xml"/><Relationship Id="rId3" Type="http://schemas.openxmlformats.org/officeDocument/2006/relationships/image" Target="../media/image3.png"/><Relationship Id="rId4" Type="http://schemas.openxmlformats.org/officeDocument/2006/relationships/image" Target="../media/image13.png"/></Relationships>
</file>

<file path=ppt/slides/_rels/slide107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74.xml"/><Relationship Id="rId3" Type="http://schemas.openxmlformats.org/officeDocument/2006/relationships/image" Target="../media/image3.png"/><Relationship Id="rId4" Type="http://schemas.openxmlformats.org/officeDocument/2006/relationships/image" Target="../media/image19.png"/></Relationships>
</file>

<file path=ppt/slides/_rels/slide107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75.xml"/><Relationship Id="rId3" Type="http://schemas.openxmlformats.org/officeDocument/2006/relationships/image" Target="../media/image3.png"/><Relationship Id="rId4" Type="http://schemas.openxmlformats.org/officeDocument/2006/relationships/image" Target="../media/image22.png"/></Relationships>
</file>

<file path=ppt/slides/_rels/slide10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6.xml"/><Relationship Id="rId3" Type="http://schemas.openxmlformats.org/officeDocument/2006/relationships/image" Target="../media/image30.png"/></Relationships>
</file>

<file path=ppt/slides/_rels/slide10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7.xml"/><Relationship Id="rId3" Type="http://schemas.openxmlformats.org/officeDocument/2006/relationships/image" Target="../media/image24.jpg"/></Relationships>
</file>

<file path=ppt/slides/_rels/slide10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8.xml"/><Relationship Id="rId3" Type="http://schemas.openxmlformats.org/officeDocument/2006/relationships/image" Target="../media/image31.png"/></Relationships>
</file>

<file path=ppt/slides/_rels/slide10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79.xml"/><Relationship Id="rId3" Type="http://schemas.openxmlformats.org/officeDocument/2006/relationships/image" Target="../media/image26.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xml"/><Relationship Id="rId3" Type="http://schemas.openxmlformats.org/officeDocument/2006/relationships/image" Target="../media/image6.jpg"/></Relationships>
</file>

<file path=ppt/slides/_rels/slide10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0.xml"/><Relationship Id="rId3" Type="http://schemas.openxmlformats.org/officeDocument/2006/relationships/image" Target="../media/image36.png"/></Relationships>
</file>

<file path=ppt/slides/_rels/slide10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1.xml"/><Relationship Id="rId3" Type="http://schemas.openxmlformats.org/officeDocument/2006/relationships/image" Target="../media/image25.jpg"/></Relationships>
</file>

<file path=ppt/slides/_rels/slide10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2.xml"/><Relationship Id="rId3" Type="http://schemas.openxmlformats.org/officeDocument/2006/relationships/image" Target="../media/image32.png"/></Relationships>
</file>

<file path=ppt/slides/_rels/slide10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3.xml"/><Relationship Id="rId3" Type="http://schemas.openxmlformats.org/officeDocument/2006/relationships/image" Target="../media/image33.png"/></Relationships>
</file>

<file path=ppt/slides/_rels/slide10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4.xml"/><Relationship Id="rId3" Type="http://schemas.openxmlformats.org/officeDocument/2006/relationships/image" Target="../media/image27.jpg"/></Relationships>
</file>

<file path=ppt/slides/_rels/slide10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5.xml"/><Relationship Id="rId3" Type="http://schemas.openxmlformats.org/officeDocument/2006/relationships/image" Target="../media/image35.png"/></Relationships>
</file>

<file path=ppt/slides/_rels/slide10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6.xml"/><Relationship Id="rId3" Type="http://schemas.openxmlformats.org/officeDocument/2006/relationships/image" Target="../media/image28.jpg"/></Relationships>
</file>

<file path=ppt/slides/_rels/slide10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7.xml"/><Relationship Id="rId3" Type="http://schemas.openxmlformats.org/officeDocument/2006/relationships/image" Target="../media/image34.png"/></Relationships>
</file>

<file path=ppt/slides/_rels/slide10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88.xml"/><Relationship Id="rId3" Type="http://schemas.openxmlformats.org/officeDocument/2006/relationships/image" Target="../media/image29.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9.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0.xml"/><Relationship Id="rId3" Type="http://schemas.openxmlformats.org/officeDocument/2006/relationships/image" Target="../media/image1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1.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2.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3.xml"/><Relationship Id="rId3" Type="http://schemas.openxmlformats.org/officeDocument/2006/relationships/image" Target="../media/image3.png"/><Relationship Id="rId4" Type="http://schemas.openxmlformats.org/officeDocument/2006/relationships/image" Target="../media/image1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4.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5.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6.xml"/><Relationship Id="rId3" Type="http://schemas.openxmlformats.org/officeDocument/2006/relationships/image" Target="../media/image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7.xml"/><Relationship Id="rId3" Type="http://schemas.openxmlformats.org/officeDocument/2006/relationships/image" Target="../media/image3.png"/><Relationship Id="rId4" Type="http://schemas.openxmlformats.org/officeDocument/2006/relationships/image" Target="../media/image1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8.xml"/><Relationship Id="rId3" Type="http://schemas.openxmlformats.org/officeDocument/2006/relationships/image" Target="../media/image3.png"/><Relationship Id="rId4" Type="http://schemas.openxmlformats.org/officeDocument/2006/relationships/image" Target="../media/image1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9.xml"/><Relationship Id="rId3" Type="http://schemas.openxmlformats.org/officeDocument/2006/relationships/image" Target="../media/image3.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0.xml"/><Relationship Id="rId3" Type="http://schemas.openxmlformats.org/officeDocument/2006/relationships/image" Target="../media/image3.png"/><Relationship Id="rId4" Type="http://schemas.openxmlformats.org/officeDocument/2006/relationships/image" Target="../media/image2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1.xml"/><Relationship Id="rId3" Type="http://schemas.openxmlformats.org/officeDocument/2006/relationships/image" Target="../media/image3.png"/><Relationship Id="rId4" Type="http://schemas.openxmlformats.org/officeDocument/2006/relationships/image" Target="../media/image1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2.xml"/><Relationship Id="rId3" Type="http://schemas.openxmlformats.org/officeDocument/2006/relationships/image" Target="../media/image3.png"/><Relationship Id="rId4" Type="http://schemas.openxmlformats.org/officeDocument/2006/relationships/image" Target="../media/image1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3.xml"/><Relationship Id="rId3" Type="http://schemas.openxmlformats.org/officeDocument/2006/relationships/image" Target="../media/image3.png"/><Relationship Id="rId4" Type="http://schemas.openxmlformats.org/officeDocument/2006/relationships/image" Target="../media/image2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4.xml"/><Relationship Id="rId3" Type="http://schemas.openxmlformats.org/officeDocument/2006/relationships/image" Target="../media/image3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5.xml"/><Relationship Id="rId3" Type="http://schemas.openxmlformats.org/officeDocument/2006/relationships/image" Target="../media/image24.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6.xml"/><Relationship Id="rId3" Type="http://schemas.openxmlformats.org/officeDocument/2006/relationships/image" Target="../media/image3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7.xml"/><Relationship Id="rId3" Type="http://schemas.openxmlformats.org/officeDocument/2006/relationships/image" Target="../media/image26.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8.xml"/><Relationship Id="rId3" Type="http://schemas.openxmlformats.org/officeDocument/2006/relationships/image" Target="../media/image3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9.xml"/><Relationship Id="rId3"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0.xml"/><Relationship Id="rId3" Type="http://schemas.openxmlformats.org/officeDocument/2006/relationships/image" Target="../media/image3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1.xml"/><Relationship Id="rId3" Type="http://schemas.openxmlformats.org/officeDocument/2006/relationships/image" Target="../media/image3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2.xml"/><Relationship Id="rId3" Type="http://schemas.openxmlformats.org/officeDocument/2006/relationships/image" Target="../media/image27.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3.xml"/><Relationship Id="rId3" Type="http://schemas.openxmlformats.org/officeDocument/2006/relationships/image" Target="../media/image3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4.xml"/><Relationship Id="rId3" Type="http://schemas.openxmlformats.org/officeDocument/2006/relationships/image" Target="../media/image28.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5.xml"/><Relationship Id="rId3" Type="http://schemas.openxmlformats.org/officeDocument/2006/relationships/image" Target="../media/image3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6.xml"/><Relationship Id="rId3" Type="http://schemas.openxmlformats.org/officeDocument/2006/relationships/image" Target="../media/image29.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1.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9.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0.xml"/><Relationship Id="rId3" Type="http://schemas.openxmlformats.org/officeDocument/2006/relationships/image" Target="../media/image2.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1.xml"/><Relationship Id="rId3" Type="http://schemas.openxmlformats.org/officeDocument/2006/relationships/image" Target="../media/image10.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2.xml"/><Relationship Id="rId3" Type="http://schemas.openxmlformats.org/officeDocument/2006/relationships/image" Target="../media/image6.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3.xml"/><Relationship Id="rId3" Type="http://schemas.openxmlformats.org/officeDocument/2006/relationships/image" Target="../media/image7.jp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4.xml"/><Relationship Id="rId3" Type="http://schemas.openxmlformats.org/officeDocument/2006/relationships/image" Target="../media/image18.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5.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6.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7.xml"/><Relationship Id="rId3" Type="http://schemas.openxmlformats.org/officeDocument/2006/relationships/image" Target="../media/image3.png"/><Relationship Id="rId4" Type="http://schemas.openxmlformats.org/officeDocument/2006/relationships/image" Target="../media/image1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8.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9.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0.xml"/><Relationship Id="rId3" Type="http://schemas.openxmlformats.org/officeDocument/2006/relationships/image" Target="../media/image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1.xml"/><Relationship Id="rId3" Type="http://schemas.openxmlformats.org/officeDocument/2006/relationships/image" Target="../media/image3.png"/><Relationship Id="rId4" Type="http://schemas.openxmlformats.org/officeDocument/2006/relationships/image" Target="../media/image1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2.xml"/><Relationship Id="rId3" Type="http://schemas.openxmlformats.org/officeDocument/2006/relationships/image" Target="../media/image3.png"/><Relationship Id="rId4" Type="http://schemas.openxmlformats.org/officeDocument/2006/relationships/image" Target="../media/image15.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3.xml"/><Relationship Id="rId3" Type="http://schemas.openxmlformats.org/officeDocument/2006/relationships/image" Target="../media/image3.png"/><Relationship Id="rId4" Type="http://schemas.openxmlformats.org/officeDocument/2006/relationships/image" Target="../media/image1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4.xml"/><Relationship Id="rId3" Type="http://schemas.openxmlformats.org/officeDocument/2006/relationships/image" Target="../media/image3.png"/><Relationship Id="rId4" Type="http://schemas.openxmlformats.org/officeDocument/2006/relationships/image" Target="../media/image2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5.xml"/><Relationship Id="rId3" Type="http://schemas.openxmlformats.org/officeDocument/2006/relationships/image" Target="../media/image3.png"/><Relationship Id="rId4" Type="http://schemas.openxmlformats.org/officeDocument/2006/relationships/image" Target="../media/image1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6.xml"/><Relationship Id="rId3" Type="http://schemas.openxmlformats.org/officeDocument/2006/relationships/image" Target="../media/image3.png"/><Relationship Id="rId4" Type="http://schemas.openxmlformats.org/officeDocument/2006/relationships/image" Target="../media/image1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7.xml"/><Relationship Id="rId3" Type="http://schemas.openxmlformats.org/officeDocument/2006/relationships/image" Target="../media/image3.png"/><Relationship Id="rId4" Type="http://schemas.openxmlformats.org/officeDocument/2006/relationships/image" Target="../media/image2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8.xml"/><Relationship Id="rId3" Type="http://schemas.openxmlformats.org/officeDocument/2006/relationships/image" Target="../media/image3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9.xml"/><Relationship Id="rId3" Type="http://schemas.openxmlformats.org/officeDocument/2006/relationships/image" Target="../media/image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0.xml"/><Relationship Id="rId3" Type="http://schemas.openxmlformats.org/officeDocument/2006/relationships/image" Target="../media/image3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1.xml"/><Relationship Id="rId3" Type="http://schemas.openxmlformats.org/officeDocument/2006/relationships/image" Target="../media/image26.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2.xml"/><Relationship Id="rId3" Type="http://schemas.openxmlformats.org/officeDocument/2006/relationships/image" Target="../media/image3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3.xml"/><Relationship Id="rId3" Type="http://schemas.openxmlformats.org/officeDocument/2006/relationships/image" Target="../media/image25.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4.xml"/><Relationship Id="rId3" Type="http://schemas.openxmlformats.org/officeDocument/2006/relationships/image" Target="../media/image3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5.xml"/><Relationship Id="rId3" Type="http://schemas.openxmlformats.org/officeDocument/2006/relationships/image" Target="../media/image3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6.xml"/><Relationship Id="rId3" Type="http://schemas.openxmlformats.org/officeDocument/2006/relationships/image" Target="../media/image27.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7.xml"/><Relationship Id="rId3" Type="http://schemas.openxmlformats.org/officeDocument/2006/relationships/image" Target="../media/image35.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8.xml"/><Relationship Id="rId3" Type="http://schemas.openxmlformats.org/officeDocument/2006/relationships/image" Target="../media/image28.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9.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0.xml"/><Relationship Id="rId3" Type="http://schemas.openxmlformats.org/officeDocument/2006/relationships/image" Target="../media/image29.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1.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3.xml"/><Relationship Id="rId3" Type="http://schemas.openxmlformats.org/officeDocument/2006/relationships/image" Target="../media/image5.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4.xml"/><Relationship Id="rId3" Type="http://schemas.openxmlformats.org/officeDocument/2006/relationships/image" Target="../media/image2.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5.xml"/><Relationship Id="rId3" Type="http://schemas.openxmlformats.org/officeDocument/2006/relationships/image" Target="../media/image10.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6.xml"/><Relationship Id="rId3" Type="http://schemas.openxmlformats.org/officeDocument/2006/relationships/image" Target="../media/image6.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7.xml"/><Relationship Id="rId3" Type="http://schemas.openxmlformats.org/officeDocument/2006/relationships/image" Target="../media/image7.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8.xml"/><Relationship Id="rId3" Type="http://schemas.openxmlformats.org/officeDocument/2006/relationships/image" Target="../media/image1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9.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0.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0.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1.xml"/><Relationship Id="rId3" Type="http://schemas.openxmlformats.org/officeDocument/2006/relationships/image" Target="../media/image3.png"/><Relationship Id="rId4" Type="http://schemas.openxmlformats.org/officeDocument/2006/relationships/image" Target="../media/image1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2.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3.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4.xml"/><Relationship Id="rId3" Type="http://schemas.openxmlformats.org/officeDocument/2006/relationships/image" Target="../media/image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5.xml"/><Relationship Id="rId3" Type="http://schemas.openxmlformats.org/officeDocument/2006/relationships/image" Target="../media/image3.png"/><Relationship Id="rId4" Type="http://schemas.openxmlformats.org/officeDocument/2006/relationships/image" Target="../media/image16.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6.xml"/><Relationship Id="rId3" Type="http://schemas.openxmlformats.org/officeDocument/2006/relationships/image" Target="../media/image3.png"/><Relationship Id="rId4" Type="http://schemas.openxmlformats.org/officeDocument/2006/relationships/image" Target="../media/image1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7.xml"/><Relationship Id="rId3" Type="http://schemas.openxmlformats.org/officeDocument/2006/relationships/image" Target="../media/image3.png"/><Relationship Id="rId4" Type="http://schemas.openxmlformats.org/officeDocument/2006/relationships/image" Target="../media/image1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8.xml"/><Relationship Id="rId3" Type="http://schemas.openxmlformats.org/officeDocument/2006/relationships/image" Target="../media/image3.png"/><Relationship Id="rId4" Type="http://schemas.openxmlformats.org/officeDocument/2006/relationships/image" Target="../media/image20.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9.xml"/><Relationship Id="rId3" Type="http://schemas.openxmlformats.org/officeDocument/2006/relationships/image" Target="../media/image3.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0.xml"/><Relationship Id="rId3" Type="http://schemas.openxmlformats.org/officeDocument/2006/relationships/image" Target="../media/image3.png"/><Relationship Id="rId4" Type="http://schemas.openxmlformats.org/officeDocument/2006/relationships/image" Target="../media/image19.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1.xml"/><Relationship Id="rId3" Type="http://schemas.openxmlformats.org/officeDocument/2006/relationships/image" Target="../media/image3.png"/><Relationship Id="rId4" Type="http://schemas.openxmlformats.org/officeDocument/2006/relationships/image" Target="../media/image2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2.xml"/><Relationship Id="rId3" Type="http://schemas.openxmlformats.org/officeDocument/2006/relationships/image" Target="../media/image30.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3.xml"/><Relationship Id="rId3" Type="http://schemas.openxmlformats.org/officeDocument/2006/relationships/image" Target="../media/image24.jp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4.xml"/><Relationship Id="rId3" Type="http://schemas.openxmlformats.org/officeDocument/2006/relationships/image" Target="../media/image31.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5.xml"/><Relationship Id="rId3" Type="http://schemas.openxmlformats.org/officeDocument/2006/relationships/image" Target="../media/image26.jp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6.xml"/><Relationship Id="rId3" Type="http://schemas.openxmlformats.org/officeDocument/2006/relationships/image" Target="../media/image3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7.xml"/><Relationship Id="rId3" Type="http://schemas.openxmlformats.org/officeDocument/2006/relationships/image" Target="../media/image25.jp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8.xml"/><Relationship Id="rId3" Type="http://schemas.openxmlformats.org/officeDocument/2006/relationships/image" Target="../media/image32.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9.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0.xml"/><Relationship Id="rId3" Type="http://schemas.openxmlformats.org/officeDocument/2006/relationships/image" Target="../media/image27.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1.xml"/><Relationship Id="rId3" Type="http://schemas.openxmlformats.org/officeDocument/2006/relationships/image" Target="../media/image35.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2.xml"/><Relationship Id="rId3" Type="http://schemas.openxmlformats.org/officeDocument/2006/relationships/image" Target="../media/image28.jp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3.xml"/><Relationship Id="rId3" Type="http://schemas.openxmlformats.org/officeDocument/2006/relationships/image" Target="../media/image34.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4.xml"/><Relationship Id="rId3" Type="http://schemas.openxmlformats.org/officeDocument/2006/relationships/image" Target="../media/image29.jp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 Id="rId3" Type="http://schemas.openxmlformats.org/officeDocument/2006/relationships/image" Target="../media/image1.jp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7.xml"/><Relationship Id="rId3" Type="http://schemas.openxmlformats.org/officeDocument/2006/relationships/image" Target="../media/image5.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8.xml"/><Relationship Id="rId3" Type="http://schemas.openxmlformats.org/officeDocument/2006/relationships/image" Target="../media/image2.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9.xml"/><Relationship Id="rId3"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0.xml"/><Relationship Id="rId3" Type="http://schemas.openxmlformats.org/officeDocument/2006/relationships/image" Target="../media/image6.jp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1.xml"/><Relationship Id="rId3" Type="http://schemas.openxmlformats.org/officeDocument/2006/relationships/image" Target="../media/image7.jp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2.xml"/><Relationship Id="rId3" Type="http://schemas.openxmlformats.org/officeDocument/2006/relationships/image" Target="../media/image18.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3.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4.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5.xml"/><Relationship Id="rId3" Type="http://schemas.openxmlformats.org/officeDocument/2006/relationships/image" Target="../media/image3.png"/><Relationship Id="rId4" Type="http://schemas.openxmlformats.org/officeDocument/2006/relationships/image" Target="../media/image12.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6.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7.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8.xml"/><Relationship Id="rId3" Type="http://schemas.openxmlformats.org/officeDocument/2006/relationships/image" Target="../media/image3.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9.xml"/><Relationship Id="rId3" Type="http://schemas.openxmlformats.org/officeDocument/2006/relationships/image" Target="../media/image3.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0.xml"/><Relationship Id="rId3" Type="http://schemas.openxmlformats.org/officeDocument/2006/relationships/image" Target="../media/image3.png"/><Relationship Id="rId4" Type="http://schemas.openxmlformats.org/officeDocument/2006/relationships/image" Target="../media/image15.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1.xml"/><Relationship Id="rId3" Type="http://schemas.openxmlformats.org/officeDocument/2006/relationships/image" Target="../media/image3.png"/><Relationship Id="rId4" Type="http://schemas.openxmlformats.org/officeDocument/2006/relationships/image" Target="../media/image14.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2.xml"/><Relationship Id="rId3" Type="http://schemas.openxmlformats.org/officeDocument/2006/relationships/image" Target="../media/image3.png"/><Relationship Id="rId4" Type="http://schemas.openxmlformats.org/officeDocument/2006/relationships/image" Target="../media/image20.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3.xml"/><Relationship Id="rId3" Type="http://schemas.openxmlformats.org/officeDocument/2006/relationships/image" Target="../media/image3.png"/><Relationship Id="rId4" Type="http://schemas.openxmlformats.org/officeDocument/2006/relationships/image" Target="../media/image13.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4.xml"/><Relationship Id="rId3" Type="http://schemas.openxmlformats.org/officeDocument/2006/relationships/image" Target="../media/image3.png"/><Relationship Id="rId4" Type="http://schemas.openxmlformats.org/officeDocument/2006/relationships/image" Target="../media/image19.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5.xml"/><Relationship Id="rId3" Type="http://schemas.openxmlformats.org/officeDocument/2006/relationships/image" Target="../media/image3.png"/><Relationship Id="rId4" Type="http://schemas.openxmlformats.org/officeDocument/2006/relationships/image" Target="../media/image22.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6.xml"/><Relationship Id="rId3" Type="http://schemas.openxmlformats.org/officeDocument/2006/relationships/image" Target="../media/image30.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7.xml"/><Relationship Id="rId3" Type="http://schemas.openxmlformats.org/officeDocument/2006/relationships/image" Target="../media/image24.jp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8.xml"/><Relationship Id="rId3" Type="http://schemas.openxmlformats.org/officeDocument/2006/relationships/image" Target="../media/image3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9.xml"/><Relationship Id="rId3"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4.jp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0.xml"/><Relationship Id="rId3" Type="http://schemas.openxmlformats.org/officeDocument/2006/relationships/image" Target="../media/image36.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1.xml"/><Relationship Id="rId3" Type="http://schemas.openxmlformats.org/officeDocument/2006/relationships/image" Target="../media/image25.jp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2.xml"/><Relationship Id="rId3" Type="http://schemas.openxmlformats.org/officeDocument/2006/relationships/image" Target="../media/image32.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3.xml"/><Relationship Id="rId3" Type="http://schemas.openxmlformats.org/officeDocument/2006/relationships/image" Target="../media/image33.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4.xml"/><Relationship Id="rId3" Type="http://schemas.openxmlformats.org/officeDocument/2006/relationships/image" Target="../media/image27.jp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5.xml"/><Relationship Id="rId3" Type="http://schemas.openxmlformats.org/officeDocument/2006/relationships/image" Target="../media/image35.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6.xml"/><Relationship Id="rId3" Type="http://schemas.openxmlformats.org/officeDocument/2006/relationships/image" Target="../media/image28.jp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7.xml"/><Relationship Id="rId3" Type="http://schemas.openxmlformats.org/officeDocument/2006/relationships/image" Target="../media/image34.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8.xml"/><Relationship Id="rId3" Type="http://schemas.openxmlformats.org/officeDocument/2006/relationships/image" Target="../media/image29.jp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9.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1.xml"/><Relationship Id="rId3" Type="http://schemas.openxmlformats.org/officeDocument/2006/relationships/image" Target="../media/image5.jp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2.xml"/><Relationship Id="rId3" Type="http://schemas.openxmlformats.org/officeDocument/2006/relationships/image" Target="../media/image2.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3.xml"/><Relationship Id="rId3" Type="http://schemas.openxmlformats.org/officeDocument/2006/relationships/image" Target="../media/image10.jp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4.xml"/><Relationship Id="rId3" Type="http://schemas.openxmlformats.org/officeDocument/2006/relationships/image" Target="../media/image6.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5.xml"/><Relationship Id="rId3" Type="http://schemas.openxmlformats.org/officeDocument/2006/relationships/image" Target="../media/image7.jp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6.xml"/><Relationship Id="rId3" Type="http://schemas.openxmlformats.org/officeDocument/2006/relationships/image" Target="../media/image18.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7.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8.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9.xml"/><Relationship Id="rId3" Type="http://schemas.openxmlformats.org/officeDocument/2006/relationships/image" Target="../media/image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6.jp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0.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1.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2.xml"/><Relationship Id="rId3" Type="http://schemas.openxmlformats.org/officeDocument/2006/relationships/image" Target="../media/image3.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3.xml"/><Relationship Id="rId3" Type="http://schemas.openxmlformats.org/officeDocument/2006/relationships/image" Target="../media/image3.png"/><Relationship Id="rId4" Type="http://schemas.openxmlformats.org/officeDocument/2006/relationships/image" Target="../media/image16.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4.xml"/><Relationship Id="rId3" Type="http://schemas.openxmlformats.org/officeDocument/2006/relationships/image" Target="../media/image3.png"/><Relationship Id="rId4" Type="http://schemas.openxmlformats.org/officeDocument/2006/relationships/image" Target="../media/image15.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5.xml"/><Relationship Id="rId3" Type="http://schemas.openxmlformats.org/officeDocument/2006/relationships/image" Target="../media/image3.png"/><Relationship Id="rId4" Type="http://schemas.openxmlformats.org/officeDocument/2006/relationships/image" Target="../media/image14.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6.xml"/><Relationship Id="rId3" Type="http://schemas.openxmlformats.org/officeDocument/2006/relationships/image" Target="../media/image3.png"/><Relationship Id="rId4" Type="http://schemas.openxmlformats.org/officeDocument/2006/relationships/image" Target="../media/image20.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7.xml"/><Relationship Id="rId3" Type="http://schemas.openxmlformats.org/officeDocument/2006/relationships/image" Target="../media/image3.png"/><Relationship Id="rId4" Type="http://schemas.openxmlformats.org/officeDocument/2006/relationships/image" Target="../media/image13.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8.xml"/><Relationship Id="rId3" Type="http://schemas.openxmlformats.org/officeDocument/2006/relationships/image" Target="../media/image3.png"/><Relationship Id="rId4" Type="http://schemas.openxmlformats.org/officeDocument/2006/relationships/image" Target="../media/image19.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9.xml"/><Relationship Id="rId3" Type="http://schemas.openxmlformats.org/officeDocument/2006/relationships/image" Target="../media/image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0.xml"/><Relationship Id="rId3" Type="http://schemas.openxmlformats.org/officeDocument/2006/relationships/image" Target="../media/image30.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1.xml"/><Relationship Id="rId3" Type="http://schemas.openxmlformats.org/officeDocument/2006/relationships/image" Target="../media/image24.jp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2.xml"/><Relationship Id="rId3" Type="http://schemas.openxmlformats.org/officeDocument/2006/relationships/image" Target="../media/image31.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3.xml"/><Relationship Id="rId3" Type="http://schemas.openxmlformats.org/officeDocument/2006/relationships/image" Target="../media/image26.jp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4.xml"/><Relationship Id="rId3" Type="http://schemas.openxmlformats.org/officeDocument/2006/relationships/image" Target="../media/image36.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5.xml"/><Relationship Id="rId3" Type="http://schemas.openxmlformats.org/officeDocument/2006/relationships/image" Target="../media/image25.jp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6.xml"/><Relationship Id="rId3" Type="http://schemas.openxmlformats.org/officeDocument/2006/relationships/image" Target="../media/image32.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7.xml"/><Relationship Id="rId3" Type="http://schemas.openxmlformats.org/officeDocument/2006/relationships/image" Target="../media/image33.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8.xml"/><Relationship Id="rId3" Type="http://schemas.openxmlformats.org/officeDocument/2006/relationships/image" Target="../media/image27.jp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9.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5.jp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0.xml"/><Relationship Id="rId3" Type="http://schemas.openxmlformats.org/officeDocument/2006/relationships/image" Target="../media/image28.jp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1.xml"/><Relationship Id="rId3" Type="http://schemas.openxmlformats.org/officeDocument/2006/relationships/image" Target="../media/image34.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2.xml"/><Relationship Id="rId3" Type="http://schemas.openxmlformats.org/officeDocument/2006/relationships/image" Target="../media/image29.jp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3.xml"/><Relationship Id="rId3" Type="http://schemas.openxmlformats.org/officeDocument/2006/relationships/image" Target="../media/image1.jp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5.xml"/><Relationship Id="rId3" Type="http://schemas.openxmlformats.org/officeDocument/2006/relationships/image" Target="../media/image5.jp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6.xml"/><Relationship Id="rId3" Type="http://schemas.openxmlformats.org/officeDocument/2006/relationships/image" Target="../media/image2.jp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7.xml"/><Relationship Id="rId3" Type="http://schemas.openxmlformats.org/officeDocument/2006/relationships/image" Target="../media/image10.jp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8.xml"/><Relationship Id="rId3" Type="http://schemas.openxmlformats.org/officeDocument/2006/relationships/image" Target="../media/image6.jp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9.xml"/><Relationship Id="rId3" Type="http://schemas.openxmlformats.org/officeDocument/2006/relationships/image" Target="../media/image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0.xml"/><Relationship Id="rId3" Type="http://schemas.openxmlformats.org/officeDocument/2006/relationships/image" Target="../media/image18.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1.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2.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3.xml"/><Relationship Id="rId3" Type="http://schemas.openxmlformats.org/officeDocument/2006/relationships/image" Target="../media/image3.png"/><Relationship Id="rId4" Type="http://schemas.openxmlformats.org/officeDocument/2006/relationships/image" Target="../media/image12.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4.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5.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6.xml"/><Relationship Id="rId3" Type="http://schemas.openxmlformats.org/officeDocument/2006/relationships/image" Target="../media/image3.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7.xml"/><Relationship Id="rId3" Type="http://schemas.openxmlformats.org/officeDocument/2006/relationships/image" Target="../media/image3.png"/><Relationship Id="rId4" Type="http://schemas.openxmlformats.org/officeDocument/2006/relationships/image" Target="../media/image16.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8.xml"/><Relationship Id="rId3" Type="http://schemas.openxmlformats.org/officeDocument/2006/relationships/image" Target="../media/image3.png"/><Relationship Id="rId4" Type="http://schemas.openxmlformats.org/officeDocument/2006/relationships/image" Target="../media/image15.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9.xml"/><Relationship Id="rId3" Type="http://schemas.openxmlformats.org/officeDocument/2006/relationships/image" Target="../media/image3.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0.xml"/><Relationship Id="rId3" Type="http://schemas.openxmlformats.org/officeDocument/2006/relationships/image" Target="../media/image3.png"/><Relationship Id="rId4" Type="http://schemas.openxmlformats.org/officeDocument/2006/relationships/image" Target="../media/image20.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1.xml"/><Relationship Id="rId3" Type="http://schemas.openxmlformats.org/officeDocument/2006/relationships/image" Target="../media/image3.png"/><Relationship Id="rId4" Type="http://schemas.openxmlformats.org/officeDocument/2006/relationships/image" Target="../media/image1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2.xml"/><Relationship Id="rId3" Type="http://schemas.openxmlformats.org/officeDocument/2006/relationships/image" Target="../media/image3.png"/><Relationship Id="rId4" Type="http://schemas.openxmlformats.org/officeDocument/2006/relationships/image" Target="../media/image19.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3.xml"/><Relationship Id="rId3" Type="http://schemas.openxmlformats.org/officeDocument/2006/relationships/image" Target="../media/image3.png"/><Relationship Id="rId4" Type="http://schemas.openxmlformats.org/officeDocument/2006/relationships/image" Target="../media/image22.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4.xml"/><Relationship Id="rId3" Type="http://schemas.openxmlformats.org/officeDocument/2006/relationships/image" Target="../media/image30.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5.xml"/><Relationship Id="rId3" Type="http://schemas.openxmlformats.org/officeDocument/2006/relationships/image" Target="../media/image24.jp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6.xml"/><Relationship Id="rId3" Type="http://schemas.openxmlformats.org/officeDocument/2006/relationships/image" Target="../media/image31.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7.xml"/><Relationship Id="rId3" Type="http://schemas.openxmlformats.org/officeDocument/2006/relationships/image" Target="../media/image26.jp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8.xml"/><Relationship Id="rId3" Type="http://schemas.openxmlformats.org/officeDocument/2006/relationships/image" Target="../media/image36.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9.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7.jp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0.xml"/><Relationship Id="rId3" Type="http://schemas.openxmlformats.org/officeDocument/2006/relationships/image" Target="../media/image32.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1.xml"/><Relationship Id="rId3" Type="http://schemas.openxmlformats.org/officeDocument/2006/relationships/image" Target="../media/image33.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2.xml"/><Relationship Id="rId3" Type="http://schemas.openxmlformats.org/officeDocument/2006/relationships/image" Target="../media/image27.jp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3.xml"/><Relationship Id="rId3" Type="http://schemas.openxmlformats.org/officeDocument/2006/relationships/image" Target="../media/image35.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4.xml"/><Relationship Id="rId3" Type="http://schemas.openxmlformats.org/officeDocument/2006/relationships/image" Target="../media/image28.jp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5.xml"/><Relationship Id="rId3" Type="http://schemas.openxmlformats.org/officeDocument/2006/relationships/image" Target="../media/image34.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6.xml"/><Relationship Id="rId3" Type="http://schemas.openxmlformats.org/officeDocument/2006/relationships/image" Target="../media/image29.jp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7.xml"/><Relationship Id="rId3" Type="http://schemas.openxmlformats.org/officeDocument/2006/relationships/image" Target="../media/image1.jp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9.xml"/><Relationship Id="rId3" Type="http://schemas.openxmlformats.org/officeDocument/2006/relationships/image" Target="../media/image5.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0.xml"/><Relationship Id="rId3" Type="http://schemas.openxmlformats.org/officeDocument/2006/relationships/image" Target="../media/image2.jp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1.xml"/><Relationship Id="rId3" Type="http://schemas.openxmlformats.org/officeDocument/2006/relationships/image" Target="../media/image10.jp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2.xml"/><Relationship Id="rId3" Type="http://schemas.openxmlformats.org/officeDocument/2006/relationships/image" Target="../media/image6.jp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3.xml"/><Relationship Id="rId3" Type="http://schemas.openxmlformats.org/officeDocument/2006/relationships/image" Target="../media/image7.jp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4.xml"/><Relationship Id="rId3" Type="http://schemas.openxmlformats.org/officeDocument/2006/relationships/image" Target="../media/image18.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5.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6.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7.xml"/><Relationship Id="rId3" Type="http://schemas.openxmlformats.org/officeDocument/2006/relationships/image" Target="../media/image3.png"/><Relationship Id="rId4" Type="http://schemas.openxmlformats.org/officeDocument/2006/relationships/image" Target="../media/image12.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8.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9.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8.jp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0.xml"/><Relationship Id="rId3" Type="http://schemas.openxmlformats.org/officeDocument/2006/relationships/image" Target="../media/image3.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1.xml"/><Relationship Id="rId3" Type="http://schemas.openxmlformats.org/officeDocument/2006/relationships/image" Target="../media/image3.png"/><Relationship Id="rId4" Type="http://schemas.openxmlformats.org/officeDocument/2006/relationships/image" Target="../media/image16.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2.xml"/><Relationship Id="rId3" Type="http://schemas.openxmlformats.org/officeDocument/2006/relationships/image" Target="../media/image3.png"/><Relationship Id="rId4" Type="http://schemas.openxmlformats.org/officeDocument/2006/relationships/image" Target="../media/image15.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3.xml"/><Relationship Id="rId3" Type="http://schemas.openxmlformats.org/officeDocument/2006/relationships/image" Target="../media/image3.png"/><Relationship Id="rId4" Type="http://schemas.openxmlformats.org/officeDocument/2006/relationships/image" Target="../media/image14.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4.xml"/><Relationship Id="rId3" Type="http://schemas.openxmlformats.org/officeDocument/2006/relationships/image" Target="../media/image3.png"/><Relationship Id="rId4" Type="http://schemas.openxmlformats.org/officeDocument/2006/relationships/image" Target="../media/image20.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5.xml"/><Relationship Id="rId3" Type="http://schemas.openxmlformats.org/officeDocument/2006/relationships/image" Target="../media/image3.png"/><Relationship Id="rId4" Type="http://schemas.openxmlformats.org/officeDocument/2006/relationships/image" Target="../media/image13.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6.xml"/><Relationship Id="rId3" Type="http://schemas.openxmlformats.org/officeDocument/2006/relationships/image" Target="../media/image3.png"/><Relationship Id="rId4" Type="http://schemas.openxmlformats.org/officeDocument/2006/relationships/image" Target="../media/image19.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7.xml"/><Relationship Id="rId3" Type="http://schemas.openxmlformats.org/officeDocument/2006/relationships/image" Target="../media/image3.png"/><Relationship Id="rId4" Type="http://schemas.openxmlformats.org/officeDocument/2006/relationships/image" Target="../media/image22.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8.xml"/><Relationship Id="rId3" Type="http://schemas.openxmlformats.org/officeDocument/2006/relationships/image" Target="../media/image30.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9.xml"/><Relationship Id="rId3"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0.xml"/><Relationship Id="rId3" Type="http://schemas.openxmlformats.org/officeDocument/2006/relationships/image" Target="../media/image31.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1.xml"/><Relationship Id="rId3" Type="http://schemas.openxmlformats.org/officeDocument/2006/relationships/image" Target="../media/image26.jp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2.xml"/><Relationship Id="rId3" Type="http://schemas.openxmlformats.org/officeDocument/2006/relationships/image" Target="../media/image36.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3.xml"/><Relationship Id="rId3" Type="http://schemas.openxmlformats.org/officeDocument/2006/relationships/image" Target="../media/image25.jp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4.xml"/><Relationship Id="rId3" Type="http://schemas.openxmlformats.org/officeDocument/2006/relationships/image" Target="../media/image32.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5.xml"/><Relationship Id="rId3" Type="http://schemas.openxmlformats.org/officeDocument/2006/relationships/image" Target="../media/image33.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6.xml"/><Relationship Id="rId3" Type="http://schemas.openxmlformats.org/officeDocument/2006/relationships/image" Target="../media/image27.jp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7.xml"/><Relationship Id="rId3" Type="http://schemas.openxmlformats.org/officeDocument/2006/relationships/image" Target="../media/image35.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8.xml"/><Relationship Id="rId3" Type="http://schemas.openxmlformats.org/officeDocument/2006/relationships/image" Target="../media/image28.jp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9.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9.jp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0.xml"/><Relationship Id="rId3" Type="http://schemas.openxmlformats.org/officeDocument/2006/relationships/image" Target="../media/image29.jp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1.xml"/><Relationship Id="rId3" Type="http://schemas.openxmlformats.org/officeDocument/2006/relationships/image" Target="../media/image1.jp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3.xml"/><Relationship Id="rId3" Type="http://schemas.openxmlformats.org/officeDocument/2006/relationships/image" Target="../media/image5.jp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4.xml"/><Relationship Id="rId3" Type="http://schemas.openxmlformats.org/officeDocument/2006/relationships/image" Target="../media/image2.jp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5.xml"/><Relationship Id="rId3" Type="http://schemas.openxmlformats.org/officeDocument/2006/relationships/image" Target="../media/image10.jp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6.xml"/><Relationship Id="rId3" Type="http://schemas.openxmlformats.org/officeDocument/2006/relationships/image" Target="../media/image6.jp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7.xml"/><Relationship Id="rId3" Type="http://schemas.openxmlformats.org/officeDocument/2006/relationships/image" Target="../media/image7.jp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8.xml"/><Relationship Id="rId3" Type="http://schemas.openxmlformats.org/officeDocument/2006/relationships/image" Target="../media/image1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9.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jp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0.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1.xml"/><Relationship Id="rId3" Type="http://schemas.openxmlformats.org/officeDocument/2006/relationships/image" Target="../media/image3.png"/><Relationship Id="rId4" Type="http://schemas.openxmlformats.org/officeDocument/2006/relationships/image" Target="../media/image12.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2.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3.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4.xml"/><Relationship Id="rId3" Type="http://schemas.openxmlformats.org/officeDocument/2006/relationships/image" Target="../media/image3.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5.xml"/><Relationship Id="rId3" Type="http://schemas.openxmlformats.org/officeDocument/2006/relationships/image" Target="../media/image3.png"/><Relationship Id="rId4" Type="http://schemas.openxmlformats.org/officeDocument/2006/relationships/image" Target="../media/image16.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6.xml"/><Relationship Id="rId3" Type="http://schemas.openxmlformats.org/officeDocument/2006/relationships/image" Target="../media/image3.png"/><Relationship Id="rId4" Type="http://schemas.openxmlformats.org/officeDocument/2006/relationships/image" Target="../media/image15.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7.xml"/><Relationship Id="rId3" Type="http://schemas.openxmlformats.org/officeDocument/2006/relationships/image" Target="../media/image3.png"/><Relationship Id="rId4" Type="http://schemas.openxmlformats.org/officeDocument/2006/relationships/image" Target="../media/image14.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8.xml"/><Relationship Id="rId3" Type="http://schemas.openxmlformats.org/officeDocument/2006/relationships/image" Target="../media/image3.png"/><Relationship Id="rId4" Type="http://schemas.openxmlformats.org/officeDocument/2006/relationships/image" Target="../media/image20.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9.xml"/><Relationship Id="rId3" Type="http://schemas.openxmlformats.org/officeDocument/2006/relationships/image" Target="../media/image3.png"/><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0.xml"/><Relationship Id="rId3" Type="http://schemas.openxmlformats.org/officeDocument/2006/relationships/image" Target="../media/image3.png"/><Relationship Id="rId4" Type="http://schemas.openxmlformats.org/officeDocument/2006/relationships/image" Target="../media/image19.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1.xml"/><Relationship Id="rId3" Type="http://schemas.openxmlformats.org/officeDocument/2006/relationships/image" Target="../media/image3.png"/><Relationship Id="rId4" Type="http://schemas.openxmlformats.org/officeDocument/2006/relationships/image" Target="../media/image22.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2.xml"/><Relationship Id="rId3" Type="http://schemas.openxmlformats.org/officeDocument/2006/relationships/image" Target="../media/image30.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3.xml"/><Relationship Id="rId3" Type="http://schemas.openxmlformats.org/officeDocument/2006/relationships/image" Target="../media/image24.jp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4.xml"/><Relationship Id="rId3" Type="http://schemas.openxmlformats.org/officeDocument/2006/relationships/image" Target="../media/image31.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5.xml"/><Relationship Id="rId3" Type="http://schemas.openxmlformats.org/officeDocument/2006/relationships/image" Target="../media/image26.jp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6.xml"/><Relationship Id="rId3" Type="http://schemas.openxmlformats.org/officeDocument/2006/relationships/image" Target="../media/image36.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7.xml"/><Relationship Id="rId3" Type="http://schemas.openxmlformats.org/officeDocument/2006/relationships/image" Target="../media/image25.jp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8.xml"/><Relationship Id="rId3" Type="http://schemas.openxmlformats.org/officeDocument/2006/relationships/image" Target="../media/image32.png"/></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9.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5.jp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0.xml"/><Relationship Id="rId3" Type="http://schemas.openxmlformats.org/officeDocument/2006/relationships/image" Target="../media/image27.jp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1.xml"/><Relationship Id="rId3" Type="http://schemas.openxmlformats.org/officeDocument/2006/relationships/image" Target="../media/image35.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2.xml"/><Relationship Id="rId3" Type="http://schemas.openxmlformats.org/officeDocument/2006/relationships/image" Target="../media/image28.jp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3.xml"/><Relationship Id="rId3" Type="http://schemas.openxmlformats.org/officeDocument/2006/relationships/image" Target="../media/image34.pn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4.xml"/><Relationship Id="rId3" Type="http://schemas.openxmlformats.org/officeDocument/2006/relationships/image" Target="../media/image29.jp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5.xml"/><Relationship Id="rId3" Type="http://schemas.openxmlformats.org/officeDocument/2006/relationships/image" Target="../media/image1.jp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7.xml"/><Relationship Id="rId3" Type="http://schemas.openxmlformats.org/officeDocument/2006/relationships/image" Target="../media/image5.jp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8.xml"/><Relationship Id="rId3" Type="http://schemas.openxmlformats.org/officeDocument/2006/relationships/image" Target="../media/image2.jp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9.xml"/><Relationship Id="rId3" Type="http://schemas.openxmlformats.org/officeDocument/2006/relationships/image" Target="../media/image1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jp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0.xml"/><Relationship Id="rId3" Type="http://schemas.openxmlformats.org/officeDocument/2006/relationships/image" Target="../media/image6.jp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1.xml"/><Relationship Id="rId3" Type="http://schemas.openxmlformats.org/officeDocument/2006/relationships/image" Target="../media/image7.jp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2.xml"/><Relationship Id="rId3" Type="http://schemas.openxmlformats.org/officeDocument/2006/relationships/image" Target="../media/image18.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3.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4.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5.xml"/><Relationship Id="rId3" Type="http://schemas.openxmlformats.org/officeDocument/2006/relationships/image" Target="../media/image3.png"/><Relationship Id="rId4" Type="http://schemas.openxmlformats.org/officeDocument/2006/relationships/image" Target="../media/image12.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6.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7.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8.xml"/><Relationship Id="rId3" Type="http://schemas.openxmlformats.org/officeDocument/2006/relationships/image" Target="../media/image3.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9.xml"/><Relationship Id="rId3" Type="http://schemas.openxmlformats.org/officeDocument/2006/relationships/image" Target="../media/image3.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10.jp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0.xml"/><Relationship Id="rId3" Type="http://schemas.openxmlformats.org/officeDocument/2006/relationships/image" Target="../media/image3.png"/><Relationship Id="rId4" Type="http://schemas.openxmlformats.org/officeDocument/2006/relationships/image" Target="../media/image15.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1.xml"/><Relationship Id="rId3" Type="http://schemas.openxmlformats.org/officeDocument/2006/relationships/image" Target="../media/image3.png"/><Relationship Id="rId4" Type="http://schemas.openxmlformats.org/officeDocument/2006/relationships/image" Target="../media/image14.png"/></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2.xml"/><Relationship Id="rId3" Type="http://schemas.openxmlformats.org/officeDocument/2006/relationships/image" Target="../media/image3.png"/><Relationship Id="rId4" Type="http://schemas.openxmlformats.org/officeDocument/2006/relationships/image" Target="../media/image20.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3.xml"/><Relationship Id="rId3" Type="http://schemas.openxmlformats.org/officeDocument/2006/relationships/image" Target="../media/image3.png"/><Relationship Id="rId4" Type="http://schemas.openxmlformats.org/officeDocument/2006/relationships/image" Target="../media/image13.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4.xml"/><Relationship Id="rId3" Type="http://schemas.openxmlformats.org/officeDocument/2006/relationships/image" Target="../media/image3.png"/><Relationship Id="rId4" Type="http://schemas.openxmlformats.org/officeDocument/2006/relationships/image" Target="../media/image19.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5.xml"/><Relationship Id="rId3" Type="http://schemas.openxmlformats.org/officeDocument/2006/relationships/image" Target="../media/image3.png"/><Relationship Id="rId4" Type="http://schemas.openxmlformats.org/officeDocument/2006/relationships/image" Target="../media/image22.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6.xml"/><Relationship Id="rId3" Type="http://schemas.openxmlformats.org/officeDocument/2006/relationships/image" Target="../media/image30.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7.xml"/><Relationship Id="rId3" Type="http://schemas.openxmlformats.org/officeDocument/2006/relationships/image" Target="../media/image24.jp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8.xml"/><Relationship Id="rId3" Type="http://schemas.openxmlformats.org/officeDocument/2006/relationships/image" Target="../media/image31.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9.xml"/><Relationship Id="rId3" Type="http://schemas.openxmlformats.org/officeDocument/2006/relationships/image" Target="../media/image2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6.jp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0.xml"/><Relationship Id="rId3" Type="http://schemas.openxmlformats.org/officeDocument/2006/relationships/image" Target="../media/image36.pn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1.xml"/><Relationship Id="rId3" Type="http://schemas.openxmlformats.org/officeDocument/2006/relationships/image" Target="../media/image25.jp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2.xml"/><Relationship Id="rId3" Type="http://schemas.openxmlformats.org/officeDocument/2006/relationships/image" Target="../media/image32.png"/></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3.xml"/><Relationship Id="rId3" Type="http://schemas.openxmlformats.org/officeDocument/2006/relationships/image" Target="../media/image33.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4.xml"/><Relationship Id="rId3" Type="http://schemas.openxmlformats.org/officeDocument/2006/relationships/image" Target="../media/image27.jp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5.xml"/><Relationship Id="rId3" Type="http://schemas.openxmlformats.org/officeDocument/2006/relationships/image" Target="../media/image35.png"/></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6.xml"/><Relationship Id="rId3" Type="http://schemas.openxmlformats.org/officeDocument/2006/relationships/image" Target="../media/image28.jp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7.xml"/><Relationship Id="rId3" Type="http://schemas.openxmlformats.org/officeDocument/2006/relationships/image" Target="../media/image34.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8.xml"/><Relationship Id="rId3" Type="http://schemas.openxmlformats.org/officeDocument/2006/relationships/image" Target="../media/image29.jp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9.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7.jp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0.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1.xml"/><Relationship Id="rId3" Type="http://schemas.openxmlformats.org/officeDocument/2006/relationships/image" Target="../media/image5.jp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2.xml"/><Relationship Id="rId3" Type="http://schemas.openxmlformats.org/officeDocument/2006/relationships/image" Target="../media/image2.jp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3.xml"/><Relationship Id="rId3" Type="http://schemas.openxmlformats.org/officeDocument/2006/relationships/image" Target="../media/image10.jp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4.xml"/><Relationship Id="rId3" Type="http://schemas.openxmlformats.org/officeDocument/2006/relationships/image" Target="../media/image6.jp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5.xml"/><Relationship Id="rId3" Type="http://schemas.openxmlformats.org/officeDocument/2006/relationships/image" Target="../media/image7.jp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6.xml"/><Relationship Id="rId3" Type="http://schemas.openxmlformats.org/officeDocument/2006/relationships/image" Target="../media/image18.png"/></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7.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8.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9.xml"/><Relationship Id="rId3" Type="http://schemas.openxmlformats.org/officeDocument/2006/relationships/image" Target="../media/image3.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0.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1.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2.xml"/><Relationship Id="rId3" Type="http://schemas.openxmlformats.org/officeDocument/2006/relationships/image" Target="../media/image3.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3.xml"/><Relationship Id="rId3" Type="http://schemas.openxmlformats.org/officeDocument/2006/relationships/image" Target="../media/image3.png"/><Relationship Id="rId4" Type="http://schemas.openxmlformats.org/officeDocument/2006/relationships/image" Target="../media/image16.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4.xml"/><Relationship Id="rId3" Type="http://schemas.openxmlformats.org/officeDocument/2006/relationships/image" Target="../media/image3.png"/><Relationship Id="rId4" Type="http://schemas.openxmlformats.org/officeDocument/2006/relationships/image" Target="../media/image15.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5.xml"/><Relationship Id="rId3" Type="http://schemas.openxmlformats.org/officeDocument/2006/relationships/image" Target="../media/image3.png"/><Relationship Id="rId4" Type="http://schemas.openxmlformats.org/officeDocument/2006/relationships/image" Target="../media/image14.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6.xml"/><Relationship Id="rId3" Type="http://schemas.openxmlformats.org/officeDocument/2006/relationships/image" Target="../media/image3.png"/><Relationship Id="rId4" Type="http://schemas.openxmlformats.org/officeDocument/2006/relationships/image" Target="../media/image20.png"/></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7.xml"/><Relationship Id="rId3" Type="http://schemas.openxmlformats.org/officeDocument/2006/relationships/image" Target="../media/image3.png"/><Relationship Id="rId4" Type="http://schemas.openxmlformats.org/officeDocument/2006/relationships/image" Target="../media/image13.png"/></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8.xml"/><Relationship Id="rId3" Type="http://schemas.openxmlformats.org/officeDocument/2006/relationships/image" Target="../media/image3.png"/><Relationship Id="rId4" Type="http://schemas.openxmlformats.org/officeDocument/2006/relationships/image" Target="../media/image19.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9.xml"/><Relationship Id="rId3" Type="http://schemas.openxmlformats.org/officeDocument/2006/relationships/image" Target="../media/image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0.xml"/><Relationship Id="rId3" Type="http://schemas.openxmlformats.org/officeDocument/2006/relationships/image" Target="../media/image30.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1.xml"/><Relationship Id="rId3" Type="http://schemas.openxmlformats.org/officeDocument/2006/relationships/image" Target="../media/image24.jp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2.xml"/><Relationship Id="rId3" Type="http://schemas.openxmlformats.org/officeDocument/2006/relationships/image" Target="../media/image31.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3.xml"/><Relationship Id="rId3" Type="http://schemas.openxmlformats.org/officeDocument/2006/relationships/image" Target="../media/image26.jp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4.xml"/><Relationship Id="rId3" Type="http://schemas.openxmlformats.org/officeDocument/2006/relationships/image" Target="../media/image36.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5.xml"/><Relationship Id="rId3" Type="http://schemas.openxmlformats.org/officeDocument/2006/relationships/image" Target="../media/image25.jp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6.xml"/><Relationship Id="rId3" Type="http://schemas.openxmlformats.org/officeDocument/2006/relationships/image" Target="../media/image32.png"/></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7.xml"/><Relationship Id="rId3" Type="http://schemas.openxmlformats.org/officeDocument/2006/relationships/image" Target="../media/image33.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8.xml"/><Relationship Id="rId3" Type="http://schemas.openxmlformats.org/officeDocument/2006/relationships/image" Target="../media/image27.jp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9.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0.xml"/><Relationship Id="rId3" Type="http://schemas.openxmlformats.org/officeDocument/2006/relationships/image" Target="../media/image28.jp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1.xml"/><Relationship Id="rId3" Type="http://schemas.openxmlformats.org/officeDocument/2006/relationships/image" Target="../media/image34.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2.xml"/><Relationship Id="rId3" Type="http://schemas.openxmlformats.org/officeDocument/2006/relationships/image" Target="../media/image29.jp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3.xml"/><Relationship Id="rId3" Type="http://schemas.openxmlformats.org/officeDocument/2006/relationships/image" Target="../media/image1.jp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5.xml"/><Relationship Id="rId3" Type="http://schemas.openxmlformats.org/officeDocument/2006/relationships/image" Target="../media/image5.jp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6.xml"/><Relationship Id="rId3" Type="http://schemas.openxmlformats.org/officeDocument/2006/relationships/image" Target="../media/image2.jp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7.xml"/><Relationship Id="rId3" Type="http://schemas.openxmlformats.org/officeDocument/2006/relationships/image" Target="../media/image10.jp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8.xml"/><Relationship Id="rId3" Type="http://schemas.openxmlformats.org/officeDocument/2006/relationships/image" Target="../media/image6.jp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9.xml"/><Relationship Id="rId3" Type="http://schemas.openxmlformats.org/officeDocument/2006/relationships/image" Target="../media/image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12.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0.xml"/><Relationship Id="rId3" Type="http://schemas.openxmlformats.org/officeDocument/2006/relationships/image" Target="../media/image18.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1.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2.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3.xml"/><Relationship Id="rId3" Type="http://schemas.openxmlformats.org/officeDocument/2006/relationships/image" Target="../media/image3.png"/><Relationship Id="rId4" Type="http://schemas.openxmlformats.org/officeDocument/2006/relationships/image" Target="../media/image12.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4.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5.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6.xml"/><Relationship Id="rId3" Type="http://schemas.openxmlformats.org/officeDocument/2006/relationships/image" Target="../media/image3.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7.xml"/><Relationship Id="rId3" Type="http://schemas.openxmlformats.org/officeDocument/2006/relationships/image" Target="../media/image3.png"/><Relationship Id="rId4" Type="http://schemas.openxmlformats.org/officeDocument/2006/relationships/image" Target="../media/image16.png"/></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8.xml"/><Relationship Id="rId3" Type="http://schemas.openxmlformats.org/officeDocument/2006/relationships/image" Target="../media/image3.png"/><Relationship Id="rId4" Type="http://schemas.openxmlformats.org/officeDocument/2006/relationships/image" Target="../media/image15.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9.xml"/><Relationship Id="rId3" Type="http://schemas.openxmlformats.org/officeDocument/2006/relationships/image" Target="../media/image3.pn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0.xml"/><Relationship Id="rId3" Type="http://schemas.openxmlformats.org/officeDocument/2006/relationships/image" Target="../media/image3.png"/><Relationship Id="rId4" Type="http://schemas.openxmlformats.org/officeDocument/2006/relationships/image" Target="../media/image20.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1.xml"/><Relationship Id="rId3" Type="http://schemas.openxmlformats.org/officeDocument/2006/relationships/image" Target="../media/image3.png"/><Relationship Id="rId4" Type="http://schemas.openxmlformats.org/officeDocument/2006/relationships/image" Target="../media/image13.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2.xml"/><Relationship Id="rId3" Type="http://schemas.openxmlformats.org/officeDocument/2006/relationships/image" Target="../media/image3.png"/><Relationship Id="rId4" Type="http://schemas.openxmlformats.org/officeDocument/2006/relationships/image" Target="../media/image19.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3.xml"/><Relationship Id="rId3" Type="http://schemas.openxmlformats.org/officeDocument/2006/relationships/image" Target="../media/image3.png"/><Relationship Id="rId4" Type="http://schemas.openxmlformats.org/officeDocument/2006/relationships/image" Target="../media/image22.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4.xml"/><Relationship Id="rId3" Type="http://schemas.openxmlformats.org/officeDocument/2006/relationships/image" Target="../media/image30.png"/></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5.xml"/><Relationship Id="rId3" Type="http://schemas.openxmlformats.org/officeDocument/2006/relationships/image" Target="../media/image24.jpg"/></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6.xml"/><Relationship Id="rId3" Type="http://schemas.openxmlformats.org/officeDocument/2006/relationships/image" Target="../media/image31.pn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7.xml"/><Relationship Id="rId3" Type="http://schemas.openxmlformats.org/officeDocument/2006/relationships/image" Target="../media/image26.jp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8.xml"/><Relationship Id="rId3" Type="http://schemas.openxmlformats.org/officeDocument/2006/relationships/image" Target="../media/image36.png"/></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9.xml"/><Relationship Id="rId3" Type="http://schemas.openxmlformats.org/officeDocument/2006/relationships/image" Target="../media/image2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0.xml"/><Relationship Id="rId3" Type="http://schemas.openxmlformats.org/officeDocument/2006/relationships/image" Target="../media/image32.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1.xml"/><Relationship Id="rId3" Type="http://schemas.openxmlformats.org/officeDocument/2006/relationships/image" Target="../media/image33.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2.xml"/><Relationship Id="rId3" Type="http://schemas.openxmlformats.org/officeDocument/2006/relationships/image" Target="../media/image27.jp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3.xml"/><Relationship Id="rId3" Type="http://schemas.openxmlformats.org/officeDocument/2006/relationships/image" Target="../media/image35.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4.xml"/><Relationship Id="rId3" Type="http://schemas.openxmlformats.org/officeDocument/2006/relationships/image" Target="../media/image28.jp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5.xml"/><Relationship Id="rId3" Type="http://schemas.openxmlformats.org/officeDocument/2006/relationships/image" Target="../media/image34.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6.xml"/><Relationship Id="rId3" Type="http://schemas.openxmlformats.org/officeDocument/2006/relationships/image" Target="../media/image29.jp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7.xml"/><Relationship Id="rId3" Type="http://schemas.openxmlformats.org/officeDocument/2006/relationships/image" Target="../media/image1.jp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8.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9.xml"/><Relationship Id="rId3" Type="http://schemas.openxmlformats.org/officeDocument/2006/relationships/image" Target="../media/image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0.xml"/><Relationship Id="rId3" Type="http://schemas.openxmlformats.org/officeDocument/2006/relationships/image" Target="../media/image2.jpg"/></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1.xml"/><Relationship Id="rId3" Type="http://schemas.openxmlformats.org/officeDocument/2006/relationships/image" Target="../media/image10.jp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2.xml"/><Relationship Id="rId3" Type="http://schemas.openxmlformats.org/officeDocument/2006/relationships/image" Target="../media/image6.jp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3.xml"/><Relationship Id="rId3" Type="http://schemas.openxmlformats.org/officeDocument/2006/relationships/image" Target="../media/image7.jp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4.xml"/><Relationship Id="rId3" Type="http://schemas.openxmlformats.org/officeDocument/2006/relationships/image" Target="../media/image18.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5.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6.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7.xml"/><Relationship Id="rId3" Type="http://schemas.openxmlformats.org/officeDocument/2006/relationships/image" Target="../media/image3.png"/><Relationship Id="rId4" Type="http://schemas.openxmlformats.org/officeDocument/2006/relationships/image" Target="../media/image12.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8.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9.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 Id="rId3" Type="http://schemas.openxmlformats.org/officeDocument/2006/relationships/image" Target="../media/image3.png"/><Relationship Id="rId4" Type="http://schemas.openxmlformats.org/officeDocument/2006/relationships/image" Target="../media/image16.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0.xml"/><Relationship Id="rId3" Type="http://schemas.openxmlformats.org/officeDocument/2006/relationships/image" Target="../media/image3.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1.xml"/><Relationship Id="rId3" Type="http://schemas.openxmlformats.org/officeDocument/2006/relationships/image" Target="../media/image3.png"/><Relationship Id="rId4" Type="http://schemas.openxmlformats.org/officeDocument/2006/relationships/image" Target="../media/image16.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2.xml"/><Relationship Id="rId3" Type="http://schemas.openxmlformats.org/officeDocument/2006/relationships/image" Target="../media/image3.png"/><Relationship Id="rId4" Type="http://schemas.openxmlformats.org/officeDocument/2006/relationships/image" Target="../media/image15.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3.xml"/><Relationship Id="rId3" Type="http://schemas.openxmlformats.org/officeDocument/2006/relationships/image" Target="../media/image3.png"/><Relationship Id="rId4" Type="http://schemas.openxmlformats.org/officeDocument/2006/relationships/image" Target="../media/image14.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4.xml"/><Relationship Id="rId3" Type="http://schemas.openxmlformats.org/officeDocument/2006/relationships/image" Target="../media/image3.png"/><Relationship Id="rId4" Type="http://schemas.openxmlformats.org/officeDocument/2006/relationships/image" Target="../media/image20.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5.xml"/><Relationship Id="rId3" Type="http://schemas.openxmlformats.org/officeDocument/2006/relationships/image" Target="../media/image3.png"/><Relationship Id="rId4" Type="http://schemas.openxmlformats.org/officeDocument/2006/relationships/image" Target="../media/image13.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6.xml"/><Relationship Id="rId3" Type="http://schemas.openxmlformats.org/officeDocument/2006/relationships/image" Target="../media/image3.png"/><Relationship Id="rId4" Type="http://schemas.openxmlformats.org/officeDocument/2006/relationships/image" Target="../media/image19.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7.xml"/><Relationship Id="rId3" Type="http://schemas.openxmlformats.org/officeDocument/2006/relationships/image" Target="../media/image3.png"/><Relationship Id="rId4" Type="http://schemas.openxmlformats.org/officeDocument/2006/relationships/image" Target="../media/image22.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8.xml"/><Relationship Id="rId3" Type="http://schemas.openxmlformats.org/officeDocument/2006/relationships/image" Target="../media/image30.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9.xml"/><Relationship Id="rId3" Type="http://schemas.openxmlformats.org/officeDocument/2006/relationships/image" Target="../media/image2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15.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0.xml"/><Relationship Id="rId3" Type="http://schemas.openxmlformats.org/officeDocument/2006/relationships/image" Target="../media/image31.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1.xml"/><Relationship Id="rId3" Type="http://schemas.openxmlformats.org/officeDocument/2006/relationships/image" Target="../media/image26.jp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2.xml"/><Relationship Id="rId3" Type="http://schemas.openxmlformats.org/officeDocument/2006/relationships/image" Target="../media/image36.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3.xml"/><Relationship Id="rId3" Type="http://schemas.openxmlformats.org/officeDocument/2006/relationships/image" Target="../media/image25.jp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4.xml"/><Relationship Id="rId3" Type="http://schemas.openxmlformats.org/officeDocument/2006/relationships/image" Target="../media/image32.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5.xml"/><Relationship Id="rId3" Type="http://schemas.openxmlformats.org/officeDocument/2006/relationships/image" Target="../media/image33.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6.xml"/><Relationship Id="rId3" Type="http://schemas.openxmlformats.org/officeDocument/2006/relationships/image" Target="../media/image27.jp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7.xml"/><Relationship Id="rId3" Type="http://schemas.openxmlformats.org/officeDocument/2006/relationships/image" Target="../media/image35.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8.xml"/><Relationship Id="rId3" Type="http://schemas.openxmlformats.org/officeDocument/2006/relationships/image" Target="../media/image28.jp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9.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image" Target="../media/image14.pn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0.xml"/><Relationship Id="rId3" Type="http://schemas.openxmlformats.org/officeDocument/2006/relationships/image" Target="../media/image29.jp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1.xml"/><Relationship Id="rId3" Type="http://schemas.openxmlformats.org/officeDocument/2006/relationships/image" Target="../media/image1.jp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3.xml"/><Relationship Id="rId3" Type="http://schemas.openxmlformats.org/officeDocument/2006/relationships/image" Target="../media/image5.jp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4.xml"/><Relationship Id="rId3" Type="http://schemas.openxmlformats.org/officeDocument/2006/relationships/image" Target="../media/image2.jp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5.xml"/><Relationship Id="rId3" Type="http://schemas.openxmlformats.org/officeDocument/2006/relationships/image" Target="../media/image10.jpg"/></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6.xml"/><Relationship Id="rId3" Type="http://schemas.openxmlformats.org/officeDocument/2006/relationships/image" Target="../media/image6.jp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7.xml"/><Relationship Id="rId3" Type="http://schemas.openxmlformats.org/officeDocument/2006/relationships/image" Target="../media/image7.jp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8.xml"/><Relationship Id="rId3" Type="http://schemas.openxmlformats.org/officeDocument/2006/relationships/image" Target="../media/image18.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9.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20.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0.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1.xml"/><Relationship Id="rId3" Type="http://schemas.openxmlformats.org/officeDocument/2006/relationships/image" Target="../media/image3.png"/><Relationship Id="rId4" Type="http://schemas.openxmlformats.org/officeDocument/2006/relationships/image" Target="../media/image12.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2.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3.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4.xml"/><Relationship Id="rId3" Type="http://schemas.openxmlformats.org/officeDocument/2006/relationships/image" Target="../media/image3.png"/></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5.xml"/><Relationship Id="rId3" Type="http://schemas.openxmlformats.org/officeDocument/2006/relationships/image" Target="../media/image3.png"/><Relationship Id="rId4" Type="http://schemas.openxmlformats.org/officeDocument/2006/relationships/image" Target="../media/image16.png"/></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6.xml"/><Relationship Id="rId3" Type="http://schemas.openxmlformats.org/officeDocument/2006/relationships/image" Target="../media/image3.png"/><Relationship Id="rId4" Type="http://schemas.openxmlformats.org/officeDocument/2006/relationships/image" Target="../media/image15.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7.xml"/><Relationship Id="rId3" Type="http://schemas.openxmlformats.org/officeDocument/2006/relationships/image" Target="../media/image3.png"/><Relationship Id="rId4" Type="http://schemas.openxmlformats.org/officeDocument/2006/relationships/image" Target="../media/image14.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8.xml"/><Relationship Id="rId3" Type="http://schemas.openxmlformats.org/officeDocument/2006/relationships/image" Target="../media/image3.png"/><Relationship Id="rId4" Type="http://schemas.openxmlformats.org/officeDocument/2006/relationships/image" Target="../media/image20.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9.xml"/><Relationship Id="rId3" Type="http://schemas.openxmlformats.org/officeDocument/2006/relationships/image" Target="../media/image3.png"/><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 Id="rId3" Type="http://schemas.openxmlformats.org/officeDocument/2006/relationships/image" Target="../media/image3.png"/><Relationship Id="rId4" Type="http://schemas.openxmlformats.org/officeDocument/2006/relationships/image" Target="../media/image13.pn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0.xml"/><Relationship Id="rId3" Type="http://schemas.openxmlformats.org/officeDocument/2006/relationships/image" Target="../media/image3.png"/><Relationship Id="rId4" Type="http://schemas.openxmlformats.org/officeDocument/2006/relationships/image" Target="../media/image19.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1.xml"/><Relationship Id="rId3" Type="http://schemas.openxmlformats.org/officeDocument/2006/relationships/image" Target="../media/image3.png"/><Relationship Id="rId4" Type="http://schemas.openxmlformats.org/officeDocument/2006/relationships/image" Target="../media/image22.png"/></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2.xml"/><Relationship Id="rId3" Type="http://schemas.openxmlformats.org/officeDocument/2006/relationships/image" Target="../media/image30.png"/></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3.xml"/><Relationship Id="rId3" Type="http://schemas.openxmlformats.org/officeDocument/2006/relationships/image" Target="../media/image24.jp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4.xml"/><Relationship Id="rId3" Type="http://schemas.openxmlformats.org/officeDocument/2006/relationships/image" Target="../media/image31.png"/></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5.xml"/><Relationship Id="rId3" Type="http://schemas.openxmlformats.org/officeDocument/2006/relationships/image" Target="../media/image26.jpg"/></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6.xml"/><Relationship Id="rId3" Type="http://schemas.openxmlformats.org/officeDocument/2006/relationships/image" Target="../media/image36.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7.xml"/><Relationship Id="rId3" Type="http://schemas.openxmlformats.org/officeDocument/2006/relationships/image" Target="../media/image25.jp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8.xml"/><Relationship Id="rId3" Type="http://schemas.openxmlformats.org/officeDocument/2006/relationships/image" Target="../media/image32.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9.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19.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0.xml"/><Relationship Id="rId3" Type="http://schemas.openxmlformats.org/officeDocument/2006/relationships/image" Target="../media/image27.jp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1.xml"/><Relationship Id="rId3" Type="http://schemas.openxmlformats.org/officeDocument/2006/relationships/image" Target="../media/image35.png"/></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2.xml"/><Relationship Id="rId3" Type="http://schemas.openxmlformats.org/officeDocument/2006/relationships/image" Target="../media/image28.jp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3.xml"/><Relationship Id="rId3" Type="http://schemas.openxmlformats.org/officeDocument/2006/relationships/image" Target="../media/image34.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4.xml"/><Relationship Id="rId3" Type="http://schemas.openxmlformats.org/officeDocument/2006/relationships/image" Target="../media/image29.jp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5.xml"/><Relationship Id="rId3" Type="http://schemas.openxmlformats.org/officeDocument/2006/relationships/image" Target="../media/image1.jp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6.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7.xml"/><Relationship Id="rId3" Type="http://schemas.openxmlformats.org/officeDocument/2006/relationships/image" Target="../media/image5.jp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8.xml"/><Relationship Id="rId3" Type="http://schemas.openxmlformats.org/officeDocument/2006/relationships/image" Target="../media/image2.jpg"/></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9.xml"/><Relationship Id="rId3" Type="http://schemas.openxmlformats.org/officeDocument/2006/relationships/image" Target="../media/image1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22.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0.xml"/><Relationship Id="rId3" Type="http://schemas.openxmlformats.org/officeDocument/2006/relationships/image" Target="../media/image6.jpg"/></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1.xml"/><Relationship Id="rId3" Type="http://schemas.openxmlformats.org/officeDocument/2006/relationships/image" Target="../media/image7.jpg"/></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2.xml"/><Relationship Id="rId3" Type="http://schemas.openxmlformats.org/officeDocument/2006/relationships/image" Target="../media/image18.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3.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4.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5.xml"/><Relationship Id="rId3" Type="http://schemas.openxmlformats.org/officeDocument/2006/relationships/image" Target="../media/image3.png"/><Relationship Id="rId4" Type="http://schemas.openxmlformats.org/officeDocument/2006/relationships/image" Target="../media/image12.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6.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7.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8.xml"/><Relationship Id="rId3" Type="http://schemas.openxmlformats.org/officeDocument/2006/relationships/image" Target="../media/image3.png"/></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9.xml"/><Relationship Id="rId3" Type="http://schemas.openxmlformats.org/officeDocument/2006/relationships/image" Target="../media/image3.png"/><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0.pn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0.xml"/><Relationship Id="rId3" Type="http://schemas.openxmlformats.org/officeDocument/2006/relationships/image" Target="../media/image3.png"/><Relationship Id="rId4" Type="http://schemas.openxmlformats.org/officeDocument/2006/relationships/image" Target="../media/image15.png"/></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1.xml"/><Relationship Id="rId3" Type="http://schemas.openxmlformats.org/officeDocument/2006/relationships/image" Target="../media/image3.png"/><Relationship Id="rId4" Type="http://schemas.openxmlformats.org/officeDocument/2006/relationships/image" Target="../media/image14.png"/></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2.xml"/><Relationship Id="rId3" Type="http://schemas.openxmlformats.org/officeDocument/2006/relationships/image" Target="../media/image3.png"/><Relationship Id="rId4" Type="http://schemas.openxmlformats.org/officeDocument/2006/relationships/image" Target="../media/image20.png"/></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3.xml"/><Relationship Id="rId3" Type="http://schemas.openxmlformats.org/officeDocument/2006/relationships/image" Target="../media/image3.png"/><Relationship Id="rId4" Type="http://schemas.openxmlformats.org/officeDocument/2006/relationships/image" Target="../media/image13.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4.xml"/><Relationship Id="rId3" Type="http://schemas.openxmlformats.org/officeDocument/2006/relationships/image" Target="../media/image3.png"/><Relationship Id="rId4" Type="http://schemas.openxmlformats.org/officeDocument/2006/relationships/image" Target="../media/image19.png"/></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5.xml"/><Relationship Id="rId3" Type="http://schemas.openxmlformats.org/officeDocument/2006/relationships/image" Target="../media/image3.png"/><Relationship Id="rId4" Type="http://schemas.openxmlformats.org/officeDocument/2006/relationships/image" Target="../media/image22.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6.xml"/><Relationship Id="rId3" Type="http://schemas.openxmlformats.org/officeDocument/2006/relationships/image" Target="../media/image30.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7.xml"/><Relationship Id="rId3" Type="http://schemas.openxmlformats.org/officeDocument/2006/relationships/image" Target="../media/image24.jpg"/></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8.xml"/><Relationship Id="rId3" Type="http://schemas.openxmlformats.org/officeDocument/2006/relationships/image" Target="../media/image31.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9.xml"/><Relationship Id="rId3" Type="http://schemas.openxmlformats.org/officeDocument/2006/relationships/image" Target="../media/image2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24.jp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0.xml"/><Relationship Id="rId3" Type="http://schemas.openxmlformats.org/officeDocument/2006/relationships/image" Target="../media/image36.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1.xml"/><Relationship Id="rId3" Type="http://schemas.openxmlformats.org/officeDocument/2006/relationships/image" Target="../media/image25.jpg"/></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2.xml"/><Relationship Id="rId3" Type="http://schemas.openxmlformats.org/officeDocument/2006/relationships/image" Target="../media/image32.png"/></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3.xml"/><Relationship Id="rId3" Type="http://schemas.openxmlformats.org/officeDocument/2006/relationships/image" Target="../media/image33.pn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4.xml"/><Relationship Id="rId3" Type="http://schemas.openxmlformats.org/officeDocument/2006/relationships/image" Target="../media/image27.jp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5.xml"/><Relationship Id="rId3" Type="http://schemas.openxmlformats.org/officeDocument/2006/relationships/image" Target="../media/image35.png"/></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6.xml"/><Relationship Id="rId3" Type="http://schemas.openxmlformats.org/officeDocument/2006/relationships/image" Target="../media/image28.jpg"/></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7.xml"/><Relationship Id="rId3" Type="http://schemas.openxmlformats.org/officeDocument/2006/relationships/image" Target="../media/image34.pn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8.xml"/><Relationship Id="rId3" Type="http://schemas.openxmlformats.org/officeDocument/2006/relationships/image" Target="../media/image29.jpg"/></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9.xml"/><Relationship Id="rId3" Type="http://schemas.openxmlformats.org/officeDocument/2006/relationships/image" Target="../media/image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31.pn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0.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1.xml"/><Relationship Id="rId3" Type="http://schemas.openxmlformats.org/officeDocument/2006/relationships/image" Target="../media/image5.jpg"/></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2.xml"/><Relationship Id="rId3" Type="http://schemas.openxmlformats.org/officeDocument/2006/relationships/image" Target="../media/image2.jpg"/></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3.xml"/><Relationship Id="rId3" Type="http://schemas.openxmlformats.org/officeDocument/2006/relationships/image" Target="../media/image10.jpg"/></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4.xml"/><Relationship Id="rId3" Type="http://schemas.openxmlformats.org/officeDocument/2006/relationships/image" Target="../media/image6.jp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5.xml"/><Relationship Id="rId3" Type="http://schemas.openxmlformats.org/officeDocument/2006/relationships/image" Target="../media/image7.jp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6.xml"/><Relationship Id="rId3" Type="http://schemas.openxmlformats.org/officeDocument/2006/relationships/image" Target="../media/image18.png"/></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7.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8.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9.xml"/><Relationship Id="rId3" Type="http://schemas.openxmlformats.org/officeDocument/2006/relationships/image" Target="../media/image3.png"/><Relationship Id="rId4" Type="http://schemas.openxmlformats.org/officeDocument/2006/relationships/image" Target="../media/image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26.jpg"/></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0.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1.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2.xml"/><Relationship Id="rId3" Type="http://schemas.openxmlformats.org/officeDocument/2006/relationships/image" Target="../media/image3.png"/></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3.xml"/><Relationship Id="rId3" Type="http://schemas.openxmlformats.org/officeDocument/2006/relationships/image" Target="../media/image3.png"/><Relationship Id="rId4" Type="http://schemas.openxmlformats.org/officeDocument/2006/relationships/image" Target="../media/image16.png"/></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4.xml"/><Relationship Id="rId3" Type="http://schemas.openxmlformats.org/officeDocument/2006/relationships/image" Target="../media/image3.png"/><Relationship Id="rId4" Type="http://schemas.openxmlformats.org/officeDocument/2006/relationships/image" Target="../media/image15.png"/></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5.xml"/><Relationship Id="rId3" Type="http://schemas.openxmlformats.org/officeDocument/2006/relationships/image" Target="../media/image3.png"/><Relationship Id="rId4" Type="http://schemas.openxmlformats.org/officeDocument/2006/relationships/image" Target="../media/image14.png"/></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6.xml"/><Relationship Id="rId3" Type="http://schemas.openxmlformats.org/officeDocument/2006/relationships/image" Target="../media/image3.png"/><Relationship Id="rId4" Type="http://schemas.openxmlformats.org/officeDocument/2006/relationships/image" Target="../media/image20.png"/></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7.xml"/><Relationship Id="rId3" Type="http://schemas.openxmlformats.org/officeDocument/2006/relationships/image" Target="../media/image3.png"/><Relationship Id="rId4" Type="http://schemas.openxmlformats.org/officeDocument/2006/relationships/image" Target="../media/image13.png"/></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8.xml"/><Relationship Id="rId3" Type="http://schemas.openxmlformats.org/officeDocument/2006/relationships/image" Target="../media/image3.png"/><Relationship Id="rId4" Type="http://schemas.openxmlformats.org/officeDocument/2006/relationships/image" Target="../media/image19.png"/></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9.xml"/><Relationship Id="rId3" Type="http://schemas.openxmlformats.org/officeDocument/2006/relationships/image" Target="../media/image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36.png"/></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0.xml"/><Relationship Id="rId3" Type="http://schemas.openxmlformats.org/officeDocument/2006/relationships/image" Target="../media/image30.png"/></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1.xml"/><Relationship Id="rId3" Type="http://schemas.openxmlformats.org/officeDocument/2006/relationships/image" Target="../media/image24.jpg"/></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2.xml"/><Relationship Id="rId3" Type="http://schemas.openxmlformats.org/officeDocument/2006/relationships/image" Target="../media/image31.png"/></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3.xml"/><Relationship Id="rId3" Type="http://schemas.openxmlformats.org/officeDocument/2006/relationships/image" Target="../media/image26.jpg"/></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4.xml"/><Relationship Id="rId3" Type="http://schemas.openxmlformats.org/officeDocument/2006/relationships/image" Target="../media/image36.png"/></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5.xml"/><Relationship Id="rId3" Type="http://schemas.openxmlformats.org/officeDocument/2006/relationships/image" Target="../media/image25.jpg"/></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6.xml"/><Relationship Id="rId3" Type="http://schemas.openxmlformats.org/officeDocument/2006/relationships/image" Target="../media/image32.png"/></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7.xml"/><Relationship Id="rId3" Type="http://schemas.openxmlformats.org/officeDocument/2006/relationships/image" Target="../media/image33.png"/></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8.xml"/><Relationship Id="rId3" Type="http://schemas.openxmlformats.org/officeDocument/2006/relationships/image" Target="../media/image27.jpg"/></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9.xml"/><Relationship Id="rId3"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25.jpg"/></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0.xml"/><Relationship Id="rId3" Type="http://schemas.openxmlformats.org/officeDocument/2006/relationships/image" Target="../media/image28.jpg"/></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1.xml"/><Relationship Id="rId3" Type="http://schemas.openxmlformats.org/officeDocument/2006/relationships/image" Target="../media/image34.png"/></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2.xml"/><Relationship Id="rId3" Type="http://schemas.openxmlformats.org/officeDocument/2006/relationships/image" Target="../media/image29.jpg"/></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3.xml"/><Relationship Id="rId3" Type="http://schemas.openxmlformats.org/officeDocument/2006/relationships/image" Target="../media/image1.jpg"/></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4.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5.xml"/><Relationship Id="rId3" Type="http://schemas.openxmlformats.org/officeDocument/2006/relationships/image" Target="../media/image5.jpg"/></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6.xml"/><Relationship Id="rId3" Type="http://schemas.openxmlformats.org/officeDocument/2006/relationships/image" Target="../media/image2.jpg"/></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7.xml"/><Relationship Id="rId3" Type="http://schemas.openxmlformats.org/officeDocument/2006/relationships/image" Target="../media/image10.jpg"/></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8.xml"/><Relationship Id="rId3" Type="http://schemas.openxmlformats.org/officeDocument/2006/relationships/image" Target="../media/image6.jpg"/></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9.xml"/><Relationship Id="rId3" Type="http://schemas.openxmlformats.org/officeDocument/2006/relationships/image" Target="../media/image7.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32.png"/></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0.xml"/><Relationship Id="rId3" Type="http://schemas.openxmlformats.org/officeDocument/2006/relationships/image" Target="../media/image18.png"/></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1.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2.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3.xml"/><Relationship Id="rId3" Type="http://schemas.openxmlformats.org/officeDocument/2006/relationships/image" Target="../media/image3.png"/><Relationship Id="rId4" Type="http://schemas.openxmlformats.org/officeDocument/2006/relationships/image" Target="../media/image12.png"/></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4.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5.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6.xml"/><Relationship Id="rId3" Type="http://schemas.openxmlformats.org/officeDocument/2006/relationships/image" Target="../media/image3.png"/></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7.xml"/><Relationship Id="rId3" Type="http://schemas.openxmlformats.org/officeDocument/2006/relationships/image" Target="../media/image3.png"/><Relationship Id="rId4" Type="http://schemas.openxmlformats.org/officeDocument/2006/relationships/image" Target="../media/image16.png"/></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8.xml"/><Relationship Id="rId3" Type="http://schemas.openxmlformats.org/officeDocument/2006/relationships/image" Target="../media/image3.png"/><Relationship Id="rId4" Type="http://schemas.openxmlformats.org/officeDocument/2006/relationships/image" Target="../media/image15.png"/></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9.xml"/><Relationship Id="rId3" Type="http://schemas.openxmlformats.org/officeDocument/2006/relationships/image" Target="../media/image3.png"/><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33.png"/></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30.xml"/><Relationship Id="rId3" Type="http://schemas.openxmlformats.org/officeDocument/2006/relationships/image" Target="../media/image3.png"/><Relationship Id="rId4" Type="http://schemas.openxmlformats.org/officeDocument/2006/relationships/image" Target="../media/image20.png"/></Relationships>
</file>

<file path=ppt/slides/_rels/slide6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31.xml"/><Relationship Id="rId3" Type="http://schemas.openxmlformats.org/officeDocument/2006/relationships/image" Target="../media/image3.png"/><Relationship Id="rId4" Type="http://schemas.openxmlformats.org/officeDocument/2006/relationships/image" Target="../media/image13.png"/></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32.xml"/><Relationship Id="rId3" Type="http://schemas.openxmlformats.org/officeDocument/2006/relationships/image" Target="../media/image3.png"/><Relationship Id="rId4" Type="http://schemas.openxmlformats.org/officeDocument/2006/relationships/image" Target="../media/image19.png"/></Relationships>
</file>

<file path=ppt/slides/_rels/slide6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33.xml"/><Relationship Id="rId3" Type="http://schemas.openxmlformats.org/officeDocument/2006/relationships/image" Target="../media/image3.png"/><Relationship Id="rId4" Type="http://schemas.openxmlformats.org/officeDocument/2006/relationships/image" Target="../media/image22.png"/></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4.xml"/><Relationship Id="rId3" Type="http://schemas.openxmlformats.org/officeDocument/2006/relationships/image" Target="../media/image30.png"/></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5.xml"/><Relationship Id="rId3" Type="http://schemas.openxmlformats.org/officeDocument/2006/relationships/image" Target="../media/image24.jpg"/></Relationships>
</file>

<file path=ppt/slides/_rels/slide6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6.xml"/><Relationship Id="rId3" Type="http://schemas.openxmlformats.org/officeDocument/2006/relationships/image" Target="../media/image31.png"/></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7.xml"/><Relationship Id="rId3" Type="http://schemas.openxmlformats.org/officeDocument/2006/relationships/image" Target="../media/image26.jpg"/></Relationships>
</file>

<file path=ppt/slides/_rels/slide6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8.xml"/><Relationship Id="rId3" Type="http://schemas.openxmlformats.org/officeDocument/2006/relationships/image" Target="../media/image36.png"/></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9.xml"/><Relationship Id="rId3" Type="http://schemas.openxmlformats.org/officeDocument/2006/relationships/image" Target="../media/image25.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27.jpg"/></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0.xml"/><Relationship Id="rId3" Type="http://schemas.openxmlformats.org/officeDocument/2006/relationships/image" Target="../media/image32.png"/></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1.xml"/><Relationship Id="rId3" Type="http://schemas.openxmlformats.org/officeDocument/2006/relationships/image" Target="../media/image33.png"/></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2.xml"/><Relationship Id="rId3" Type="http://schemas.openxmlformats.org/officeDocument/2006/relationships/image" Target="../media/image27.jpg"/></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3.xml"/><Relationship Id="rId3" Type="http://schemas.openxmlformats.org/officeDocument/2006/relationships/image" Target="../media/image35.png"/></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4.xml"/><Relationship Id="rId3" Type="http://schemas.openxmlformats.org/officeDocument/2006/relationships/image" Target="../media/image28.jpg"/></Relationships>
</file>

<file path=ppt/slides/_rels/slide6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5.xml"/><Relationship Id="rId3" Type="http://schemas.openxmlformats.org/officeDocument/2006/relationships/image" Target="../media/image34.png"/></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6.xml"/><Relationship Id="rId3" Type="http://schemas.openxmlformats.org/officeDocument/2006/relationships/image" Target="../media/image29.jpg"/></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7.xml"/><Relationship Id="rId3" Type="http://schemas.openxmlformats.org/officeDocument/2006/relationships/image" Target="../media/image1.jpg"/></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8.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9.xml"/><Relationship Id="rId3" Type="http://schemas.openxmlformats.org/officeDocument/2006/relationships/image" Target="../media/image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35.png"/></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0.xml"/><Relationship Id="rId3" Type="http://schemas.openxmlformats.org/officeDocument/2006/relationships/image" Target="../media/image2.jpg"/></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1.xml"/><Relationship Id="rId3" Type="http://schemas.openxmlformats.org/officeDocument/2006/relationships/image" Target="../media/image10.jpg"/></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2.xml"/><Relationship Id="rId3" Type="http://schemas.openxmlformats.org/officeDocument/2006/relationships/image" Target="../media/image6.jpg"/></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3.xml"/><Relationship Id="rId3" Type="http://schemas.openxmlformats.org/officeDocument/2006/relationships/image" Target="../media/image7.jpg"/></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4.xml"/><Relationship Id="rId3" Type="http://schemas.openxmlformats.org/officeDocument/2006/relationships/image" Target="../media/image18.png"/></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55.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56.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57.xml"/><Relationship Id="rId3" Type="http://schemas.openxmlformats.org/officeDocument/2006/relationships/image" Target="../media/image3.png"/><Relationship Id="rId4" Type="http://schemas.openxmlformats.org/officeDocument/2006/relationships/image" Target="../media/image12.png"/></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58.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59.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28.jpg"/></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0.xml"/><Relationship Id="rId3" Type="http://schemas.openxmlformats.org/officeDocument/2006/relationships/image" Target="../media/image3.png"/></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1.xml"/><Relationship Id="rId3" Type="http://schemas.openxmlformats.org/officeDocument/2006/relationships/image" Target="../media/image3.png"/><Relationship Id="rId4" Type="http://schemas.openxmlformats.org/officeDocument/2006/relationships/image" Target="../media/image16.png"/></Relationships>
</file>

<file path=ppt/slides/_rels/slide6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2.xml"/><Relationship Id="rId3" Type="http://schemas.openxmlformats.org/officeDocument/2006/relationships/image" Target="../media/image3.png"/><Relationship Id="rId4" Type="http://schemas.openxmlformats.org/officeDocument/2006/relationships/image" Target="../media/image15.png"/></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3.xml"/><Relationship Id="rId3" Type="http://schemas.openxmlformats.org/officeDocument/2006/relationships/image" Target="../media/image3.png"/><Relationship Id="rId4" Type="http://schemas.openxmlformats.org/officeDocument/2006/relationships/image" Target="../media/image14.png"/></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4.xml"/><Relationship Id="rId3" Type="http://schemas.openxmlformats.org/officeDocument/2006/relationships/image" Target="../media/image3.png"/><Relationship Id="rId4" Type="http://schemas.openxmlformats.org/officeDocument/2006/relationships/image" Target="../media/image20.png"/></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5.xml"/><Relationship Id="rId3" Type="http://schemas.openxmlformats.org/officeDocument/2006/relationships/image" Target="../media/image3.png"/><Relationship Id="rId4" Type="http://schemas.openxmlformats.org/officeDocument/2006/relationships/image" Target="../media/image13.png"/></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6.xml"/><Relationship Id="rId3" Type="http://schemas.openxmlformats.org/officeDocument/2006/relationships/image" Target="../media/image3.png"/><Relationship Id="rId4" Type="http://schemas.openxmlformats.org/officeDocument/2006/relationships/image" Target="../media/image19.png"/></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7.xml"/><Relationship Id="rId3" Type="http://schemas.openxmlformats.org/officeDocument/2006/relationships/image" Target="../media/image3.png"/><Relationship Id="rId4" Type="http://schemas.openxmlformats.org/officeDocument/2006/relationships/image" Target="../media/image22.png"/></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8.xml"/><Relationship Id="rId3" Type="http://schemas.openxmlformats.org/officeDocument/2006/relationships/image" Target="../media/image30.png"/></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9.xml"/><Relationship Id="rId3" Type="http://schemas.openxmlformats.org/officeDocument/2006/relationships/image" Target="../media/image24.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34.png"/></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0.xml"/><Relationship Id="rId3" Type="http://schemas.openxmlformats.org/officeDocument/2006/relationships/image" Target="../media/image31.png"/></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1.xml"/><Relationship Id="rId3" Type="http://schemas.openxmlformats.org/officeDocument/2006/relationships/image" Target="../media/image26.jpg"/></Relationships>
</file>

<file path=ppt/slides/_rels/slide6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2.xml"/><Relationship Id="rId3" Type="http://schemas.openxmlformats.org/officeDocument/2006/relationships/image" Target="../media/image36.png"/></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3.xml"/><Relationship Id="rId3" Type="http://schemas.openxmlformats.org/officeDocument/2006/relationships/image" Target="../media/image25.jpg"/></Relationships>
</file>

<file path=ppt/slides/_rels/slide6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4.xml"/><Relationship Id="rId3" Type="http://schemas.openxmlformats.org/officeDocument/2006/relationships/image" Target="../media/image32.png"/></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5.xml"/><Relationship Id="rId3" Type="http://schemas.openxmlformats.org/officeDocument/2006/relationships/image" Target="../media/image33.png"/></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6.xml"/><Relationship Id="rId3" Type="http://schemas.openxmlformats.org/officeDocument/2006/relationships/image" Target="../media/image27.jpg"/></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7.xml"/><Relationship Id="rId3" Type="http://schemas.openxmlformats.org/officeDocument/2006/relationships/image" Target="../media/image35.png"/></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8.xml"/><Relationship Id="rId3" Type="http://schemas.openxmlformats.org/officeDocument/2006/relationships/image" Target="../media/image28.jpg"/></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9.xml"/><Relationship Id="rId3" Type="http://schemas.openxmlformats.org/officeDocument/2006/relationships/image" Target="../media/image3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29.jpg"/></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0.xml"/><Relationship Id="rId3" Type="http://schemas.openxmlformats.org/officeDocument/2006/relationships/image" Target="../media/image29.jpg"/></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1.xml"/><Relationship Id="rId3" Type="http://schemas.openxmlformats.org/officeDocument/2006/relationships/image" Target="../media/image1.jpg"/></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2.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3.xml"/><Relationship Id="rId3" Type="http://schemas.openxmlformats.org/officeDocument/2006/relationships/image" Target="../media/image5.jpg"/></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4.xml"/><Relationship Id="rId3" Type="http://schemas.openxmlformats.org/officeDocument/2006/relationships/image" Target="../media/image2.jpg"/></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5.xml"/><Relationship Id="rId3" Type="http://schemas.openxmlformats.org/officeDocument/2006/relationships/image" Target="../media/image10.jpg"/></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6.xml"/><Relationship Id="rId3" Type="http://schemas.openxmlformats.org/officeDocument/2006/relationships/image" Target="../media/image6.jpg"/></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7.xml"/><Relationship Id="rId3" Type="http://schemas.openxmlformats.org/officeDocument/2006/relationships/image" Target="../media/image7.jpg"/></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8.xml"/><Relationship Id="rId3" Type="http://schemas.openxmlformats.org/officeDocument/2006/relationships/image" Target="../media/image18.png"/></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89.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jpg"/></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90.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91.xml"/><Relationship Id="rId3" Type="http://schemas.openxmlformats.org/officeDocument/2006/relationships/image" Target="../media/image3.png"/><Relationship Id="rId4" Type="http://schemas.openxmlformats.org/officeDocument/2006/relationships/image" Target="../media/image12.png"/></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92.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93.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94.xml"/><Relationship Id="rId3" Type="http://schemas.openxmlformats.org/officeDocument/2006/relationships/image" Target="../media/image3.png"/></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95.xml"/><Relationship Id="rId3" Type="http://schemas.openxmlformats.org/officeDocument/2006/relationships/image" Target="../media/image3.png"/><Relationship Id="rId4" Type="http://schemas.openxmlformats.org/officeDocument/2006/relationships/image" Target="../media/image16.png"/></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96.xml"/><Relationship Id="rId3" Type="http://schemas.openxmlformats.org/officeDocument/2006/relationships/image" Target="../media/image3.png"/><Relationship Id="rId4" Type="http://schemas.openxmlformats.org/officeDocument/2006/relationships/image" Target="../media/image15.png"/></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97.xml"/><Relationship Id="rId3" Type="http://schemas.openxmlformats.org/officeDocument/2006/relationships/image" Target="../media/image3.png"/><Relationship Id="rId4" Type="http://schemas.openxmlformats.org/officeDocument/2006/relationships/image" Target="../media/image14.png"/></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98.xml"/><Relationship Id="rId3" Type="http://schemas.openxmlformats.org/officeDocument/2006/relationships/image" Target="../media/image3.png"/><Relationship Id="rId4" Type="http://schemas.openxmlformats.org/officeDocument/2006/relationships/image" Target="../media/image20.png"/></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99.xml"/><Relationship Id="rId3" Type="http://schemas.openxmlformats.org/officeDocument/2006/relationships/image" Target="../media/image3.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s>
</file>

<file path=ppt/slides/_rels/slide70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00.xml"/><Relationship Id="rId3" Type="http://schemas.openxmlformats.org/officeDocument/2006/relationships/image" Target="../media/image3.png"/><Relationship Id="rId4" Type="http://schemas.openxmlformats.org/officeDocument/2006/relationships/image" Target="../media/image19.png"/></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01.xml"/><Relationship Id="rId3" Type="http://schemas.openxmlformats.org/officeDocument/2006/relationships/image" Target="../media/image3.png"/><Relationship Id="rId4" Type="http://schemas.openxmlformats.org/officeDocument/2006/relationships/image" Target="../media/image22.png"/></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2.xml"/><Relationship Id="rId3" Type="http://schemas.openxmlformats.org/officeDocument/2006/relationships/image" Target="../media/image30.png"/></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3.xml"/><Relationship Id="rId3" Type="http://schemas.openxmlformats.org/officeDocument/2006/relationships/image" Target="../media/image24.jpg"/></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4.xml"/><Relationship Id="rId3" Type="http://schemas.openxmlformats.org/officeDocument/2006/relationships/image" Target="../media/image31.png"/></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5.xml"/><Relationship Id="rId3" Type="http://schemas.openxmlformats.org/officeDocument/2006/relationships/image" Target="../media/image26.jpg"/></Relationships>
</file>

<file path=ppt/slides/_rels/slide7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6.xml"/><Relationship Id="rId3" Type="http://schemas.openxmlformats.org/officeDocument/2006/relationships/image" Target="../media/image36.png"/></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7.xml"/><Relationship Id="rId3" Type="http://schemas.openxmlformats.org/officeDocument/2006/relationships/image" Target="../media/image25.jpg"/></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8.xml"/><Relationship Id="rId3" Type="http://schemas.openxmlformats.org/officeDocument/2006/relationships/image" Target="../media/image32.png"/></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9.xml"/><Relationship Id="rId3"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5.jpg"/></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0.xml"/><Relationship Id="rId3" Type="http://schemas.openxmlformats.org/officeDocument/2006/relationships/image" Target="../media/image27.jpg"/></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1.xml"/><Relationship Id="rId3" Type="http://schemas.openxmlformats.org/officeDocument/2006/relationships/image" Target="../media/image35.png"/></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2.xml"/><Relationship Id="rId3" Type="http://schemas.openxmlformats.org/officeDocument/2006/relationships/image" Target="../media/image28.jpg"/></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3.xml"/><Relationship Id="rId3" Type="http://schemas.openxmlformats.org/officeDocument/2006/relationships/image" Target="../media/image34.png"/></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4.xml"/><Relationship Id="rId3" Type="http://schemas.openxmlformats.org/officeDocument/2006/relationships/image" Target="../media/image29.jpg"/></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5.xml"/><Relationship Id="rId3" Type="http://schemas.openxmlformats.org/officeDocument/2006/relationships/image" Target="../media/image1.jpg"/></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6.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7.xml"/><Relationship Id="rId3" Type="http://schemas.openxmlformats.org/officeDocument/2006/relationships/image" Target="../media/image5.jpg"/></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8.xml"/><Relationship Id="rId3" Type="http://schemas.openxmlformats.org/officeDocument/2006/relationships/image" Target="../media/image2.jpg"/></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9.xml"/><Relationship Id="rId3" Type="http://schemas.openxmlformats.org/officeDocument/2006/relationships/image" Target="../media/image10.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2.jpg"/></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0.xml"/><Relationship Id="rId3" Type="http://schemas.openxmlformats.org/officeDocument/2006/relationships/image" Target="../media/image6.jpg"/></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1.xml"/><Relationship Id="rId3" Type="http://schemas.openxmlformats.org/officeDocument/2006/relationships/image" Target="../media/image7.jpg"/></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2.xml"/><Relationship Id="rId3" Type="http://schemas.openxmlformats.org/officeDocument/2006/relationships/image" Target="../media/image18.png"/></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3.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4.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5.xml"/><Relationship Id="rId3" Type="http://schemas.openxmlformats.org/officeDocument/2006/relationships/image" Target="../media/image3.png"/><Relationship Id="rId4" Type="http://schemas.openxmlformats.org/officeDocument/2006/relationships/image" Target="../media/image12.png"/></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6.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7.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8.xml"/><Relationship Id="rId3" Type="http://schemas.openxmlformats.org/officeDocument/2006/relationships/image" Target="../media/image3.png"/></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9.xml"/><Relationship Id="rId3" Type="http://schemas.openxmlformats.org/officeDocument/2006/relationships/image" Target="../media/image3.png"/><Relationship Id="rId4" Type="http://schemas.openxmlformats.org/officeDocument/2006/relationships/image" Target="../media/image1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image" Target="../media/image10.jpg"/></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30.xml"/><Relationship Id="rId3" Type="http://schemas.openxmlformats.org/officeDocument/2006/relationships/image" Target="../media/image3.png"/><Relationship Id="rId4" Type="http://schemas.openxmlformats.org/officeDocument/2006/relationships/image" Target="../media/image15.png"/></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31.xml"/><Relationship Id="rId3" Type="http://schemas.openxmlformats.org/officeDocument/2006/relationships/image" Target="../media/image3.png"/><Relationship Id="rId4" Type="http://schemas.openxmlformats.org/officeDocument/2006/relationships/image" Target="../media/image14.png"/></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32.xml"/><Relationship Id="rId3" Type="http://schemas.openxmlformats.org/officeDocument/2006/relationships/image" Target="../media/image3.png"/><Relationship Id="rId4" Type="http://schemas.openxmlformats.org/officeDocument/2006/relationships/image" Target="../media/image20.png"/></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33.xml"/><Relationship Id="rId3" Type="http://schemas.openxmlformats.org/officeDocument/2006/relationships/image" Target="../media/image3.png"/><Relationship Id="rId4" Type="http://schemas.openxmlformats.org/officeDocument/2006/relationships/image" Target="../media/image13.png"/></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34.xml"/><Relationship Id="rId3" Type="http://schemas.openxmlformats.org/officeDocument/2006/relationships/image" Target="../media/image3.png"/><Relationship Id="rId4" Type="http://schemas.openxmlformats.org/officeDocument/2006/relationships/image" Target="../media/image19.png"/></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35.xml"/><Relationship Id="rId3" Type="http://schemas.openxmlformats.org/officeDocument/2006/relationships/image" Target="../media/image3.png"/><Relationship Id="rId4" Type="http://schemas.openxmlformats.org/officeDocument/2006/relationships/image" Target="../media/image22.png"/></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6.xml"/><Relationship Id="rId3" Type="http://schemas.openxmlformats.org/officeDocument/2006/relationships/image" Target="../media/image30.png"/></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7.xml"/><Relationship Id="rId3" Type="http://schemas.openxmlformats.org/officeDocument/2006/relationships/image" Target="../media/image24.jpg"/></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8.xml"/><Relationship Id="rId3" Type="http://schemas.openxmlformats.org/officeDocument/2006/relationships/image" Target="../media/image31.png"/></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9.xml"/><Relationship Id="rId3" Type="http://schemas.openxmlformats.org/officeDocument/2006/relationships/image" Target="../media/image26.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 Id="rId3" Type="http://schemas.openxmlformats.org/officeDocument/2006/relationships/image" Target="../media/image6.jpg"/></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0.xml"/><Relationship Id="rId3" Type="http://schemas.openxmlformats.org/officeDocument/2006/relationships/image" Target="../media/image36.png"/></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1.xml"/><Relationship Id="rId3" Type="http://schemas.openxmlformats.org/officeDocument/2006/relationships/image" Target="../media/image25.jpg"/></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2.xml"/><Relationship Id="rId3" Type="http://schemas.openxmlformats.org/officeDocument/2006/relationships/image" Target="../media/image32.png"/></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3.xml"/><Relationship Id="rId3" Type="http://schemas.openxmlformats.org/officeDocument/2006/relationships/image" Target="../media/image33.png"/></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4.xml"/><Relationship Id="rId3" Type="http://schemas.openxmlformats.org/officeDocument/2006/relationships/image" Target="../media/image27.jpg"/></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5.xml"/><Relationship Id="rId3" Type="http://schemas.openxmlformats.org/officeDocument/2006/relationships/image" Target="../media/image35.png"/></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6.xml"/><Relationship Id="rId3" Type="http://schemas.openxmlformats.org/officeDocument/2006/relationships/image" Target="../media/image28.jpg"/></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7.xml"/><Relationship Id="rId3" Type="http://schemas.openxmlformats.org/officeDocument/2006/relationships/image" Target="../media/image34.png"/></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8.xml"/><Relationship Id="rId3" Type="http://schemas.openxmlformats.org/officeDocument/2006/relationships/image" Target="../media/image29.jpg"/></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9.xml"/><Relationship Id="rId3" Type="http://schemas.openxmlformats.org/officeDocument/2006/relationships/image" Target="../media/image1.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7.jpg"/></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0.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1.xml"/><Relationship Id="rId3" Type="http://schemas.openxmlformats.org/officeDocument/2006/relationships/image" Target="../media/image5.jpg"/></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2.xml"/><Relationship Id="rId3" Type="http://schemas.openxmlformats.org/officeDocument/2006/relationships/image" Target="../media/image2.jpg"/></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3.xml"/><Relationship Id="rId3" Type="http://schemas.openxmlformats.org/officeDocument/2006/relationships/image" Target="../media/image10.jpg"/></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4.xml"/><Relationship Id="rId3" Type="http://schemas.openxmlformats.org/officeDocument/2006/relationships/image" Target="../media/image6.jpg"/></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5.xml"/><Relationship Id="rId3" Type="http://schemas.openxmlformats.org/officeDocument/2006/relationships/image" Target="../media/image7.jpg"/></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6.xml"/><Relationship Id="rId3" Type="http://schemas.openxmlformats.org/officeDocument/2006/relationships/image" Target="../media/image18.png"/></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57.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7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58.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59.xml"/><Relationship Id="rId3" Type="http://schemas.openxmlformats.org/officeDocument/2006/relationships/image" Target="../media/image3.png"/><Relationship Id="rId4" Type="http://schemas.openxmlformats.org/officeDocument/2006/relationships/image" Target="../media/image1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18.png"/></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60.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7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61.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62.xml"/><Relationship Id="rId3" Type="http://schemas.openxmlformats.org/officeDocument/2006/relationships/image" Target="../media/image3.png"/></Relationships>
</file>

<file path=ppt/slides/_rels/slide7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63.xml"/><Relationship Id="rId3" Type="http://schemas.openxmlformats.org/officeDocument/2006/relationships/image" Target="../media/image3.png"/><Relationship Id="rId4" Type="http://schemas.openxmlformats.org/officeDocument/2006/relationships/image" Target="../media/image16.png"/></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64.xml"/><Relationship Id="rId3" Type="http://schemas.openxmlformats.org/officeDocument/2006/relationships/image" Target="../media/image3.png"/><Relationship Id="rId4" Type="http://schemas.openxmlformats.org/officeDocument/2006/relationships/image" Target="../media/image15.png"/></Relationships>
</file>

<file path=ppt/slides/_rels/slide7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65.xml"/><Relationship Id="rId3" Type="http://schemas.openxmlformats.org/officeDocument/2006/relationships/image" Target="../media/image3.png"/><Relationship Id="rId4" Type="http://schemas.openxmlformats.org/officeDocument/2006/relationships/image" Target="../media/image14.png"/></Relationships>
</file>

<file path=ppt/slides/_rels/slide76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66.xml"/><Relationship Id="rId3" Type="http://schemas.openxmlformats.org/officeDocument/2006/relationships/image" Target="../media/image3.png"/><Relationship Id="rId4" Type="http://schemas.openxmlformats.org/officeDocument/2006/relationships/image" Target="../media/image20.png"/></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67.xml"/><Relationship Id="rId3" Type="http://schemas.openxmlformats.org/officeDocument/2006/relationships/image" Target="../media/image3.png"/><Relationship Id="rId4" Type="http://schemas.openxmlformats.org/officeDocument/2006/relationships/image" Target="../media/image13.png"/></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68.xml"/><Relationship Id="rId3" Type="http://schemas.openxmlformats.org/officeDocument/2006/relationships/image" Target="../media/image3.png"/><Relationship Id="rId4" Type="http://schemas.openxmlformats.org/officeDocument/2006/relationships/image" Target="../media/image19.png"/></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69.xml"/><Relationship Id="rId3" Type="http://schemas.openxmlformats.org/officeDocument/2006/relationships/image" Target="../media/image3.png"/><Relationship Id="rId4" Type="http://schemas.openxmlformats.org/officeDocument/2006/relationships/image" Target="../media/image2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7.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0.xml"/><Relationship Id="rId3" Type="http://schemas.openxmlformats.org/officeDocument/2006/relationships/image" Target="../media/image30.png"/></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1.xml"/><Relationship Id="rId3" Type="http://schemas.openxmlformats.org/officeDocument/2006/relationships/image" Target="../media/image24.jpg"/></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2.xml"/><Relationship Id="rId3" Type="http://schemas.openxmlformats.org/officeDocument/2006/relationships/image" Target="../media/image31.png"/></Relationships>
</file>

<file path=ppt/slides/_rels/slide7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3.xml"/><Relationship Id="rId3" Type="http://schemas.openxmlformats.org/officeDocument/2006/relationships/image" Target="../media/image26.jpg"/></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4.xml"/><Relationship Id="rId3" Type="http://schemas.openxmlformats.org/officeDocument/2006/relationships/image" Target="../media/image36.png"/></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5.xml"/><Relationship Id="rId3" Type="http://schemas.openxmlformats.org/officeDocument/2006/relationships/image" Target="../media/image25.jpg"/></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6.xml"/><Relationship Id="rId3" Type="http://schemas.openxmlformats.org/officeDocument/2006/relationships/image" Target="../media/image32.png"/></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7.xml"/><Relationship Id="rId3" Type="http://schemas.openxmlformats.org/officeDocument/2006/relationships/image" Target="../media/image33.png"/></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8.xml"/><Relationship Id="rId3" Type="http://schemas.openxmlformats.org/officeDocument/2006/relationships/image" Target="../media/image27.jpg"/></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9.xml"/><Relationship Id="rId3" Type="http://schemas.openxmlformats.org/officeDocument/2006/relationships/image" Target="../media/image3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8.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0.xml"/><Relationship Id="rId3" Type="http://schemas.openxmlformats.org/officeDocument/2006/relationships/image" Target="../media/image28.jpg"/></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1.xml"/><Relationship Id="rId3" Type="http://schemas.openxmlformats.org/officeDocument/2006/relationships/image" Target="../media/image34.png"/></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2.xml"/><Relationship Id="rId3" Type="http://schemas.openxmlformats.org/officeDocument/2006/relationships/image" Target="../media/image29.jpg"/></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3.xml"/><Relationship Id="rId3" Type="http://schemas.openxmlformats.org/officeDocument/2006/relationships/image" Target="../media/image1.jpg"/></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4.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5.xml"/><Relationship Id="rId3" Type="http://schemas.openxmlformats.org/officeDocument/2006/relationships/image" Target="../media/image5.jpg"/></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6.xml"/><Relationship Id="rId3" Type="http://schemas.openxmlformats.org/officeDocument/2006/relationships/image" Target="../media/image2.jpg"/></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7.xml"/><Relationship Id="rId3" Type="http://schemas.openxmlformats.org/officeDocument/2006/relationships/image" Target="../media/image10.jpg"/></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8.xml"/><Relationship Id="rId3" Type="http://schemas.openxmlformats.org/officeDocument/2006/relationships/image" Target="../media/image6.jpg"/></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9.xml"/><Relationship Id="rId3" Type="http://schemas.openxmlformats.org/officeDocument/2006/relationships/image" Target="../media/image7.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9.xml"/><Relationship Id="rId3" Type="http://schemas.openxmlformats.org/officeDocument/2006/relationships/image" Target="../media/image3.png"/><Relationship Id="rId4" Type="http://schemas.openxmlformats.org/officeDocument/2006/relationships/image" Target="../media/image12.png"/></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0.xml"/><Relationship Id="rId3" Type="http://schemas.openxmlformats.org/officeDocument/2006/relationships/image" Target="../media/image18.png"/></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91.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92.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93.xml"/><Relationship Id="rId3" Type="http://schemas.openxmlformats.org/officeDocument/2006/relationships/image" Target="../media/image3.png"/><Relationship Id="rId4" Type="http://schemas.openxmlformats.org/officeDocument/2006/relationships/image" Target="../media/image12.png"/></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94.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95.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96.xml"/><Relationship Id="rId3" Type="http://schemas.openxmlformats.org/officeDocument/2006/relationships/image" Target="../media/image3.png"/></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97.xml"/><Relationship Id="rId3" Type="http://schemas.openxmlformats.org/officeDocument/2006/relationships/image" Target="../media/image3.png"/><Relationship Id="rId4" Type="http://schemas.openxmlformats.org/officeDocument/2006/relationships/image" Target="../media/image16.png"/></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98.xml"/><Relationship Id="rId3" Type="http://schemas.openxmlformats.org/officeDocument/2006/relationships/image" Target="../media/image3.png"/><Relationship Id="rId4" Type="http://schemas.openxmlformats.org/officeDocument/2006/relationships/image" Target="../media/image15.png"/></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99.xml"/><Relationship Id="rId3" Type="http://schemas.openxmlformats.org/officeDocument/2006/relationships/image" Target="../media/image3.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0.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00.xml"/><Relationship Id="rId3" Type="http://schemas.openxmlformats.org/officeDocument/2006/relationships/image" Target="../media/image3.png"/><Relationship Id="rId4" Type="http://schemas.openxmlformats.org/officeDocument/2006/relationships/image" Target="../media/image20.png"/></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01.xml"/><Relationship Id="rId3" Type="http://schemas.openxmlformats.org/officeDocument/2006/relationships/image" Target="../media/image3.png"/><Relationship Id="rId4" Type="http://schemas.openxmlformats.org/officeDocument/2006/relationships/image" Target="../media/image13.png"/></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02.xml"/><Relationship Id="rId3" Type="http://schemas.openxmlformats.org/officeDocument/2006/relationships/image" Target="../media/image3.png"/><Relationship Id="rId4" Type="http://schemas.openxmlformats.org/officeDocument/2006/relationships/image" Target="../media/image19.png"/></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03.xml"/><Relationship Id="rId3" Type="http://schemas.openxmlformats.org/officeDocument/2006/relationships/image" Target="../media/image3.png"/><Relationship Id="rId4" Type="http://schemas.openxmlformats.org/officeDocument/2006/relationships/image" Target="../media/image22.png"/></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4.xml"/><Relationship Id="rId3" Type="http://schemas.openxmlformats.org/officeDocument/2006/relationships/image" Target="../media/image30.png"/></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5.xml"/><Relationship Id="rId3" Type="http://schemas.openxmlformats.org/officeDocument/2006/relationships/image" Target="../media/image24.jpg"/></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6.xml"/><Relationship Id="rId3" Type="http://schemas.openxmlformats.org/officeDocument/2006/relationships/image" Target="../media/image31.png"/></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7.xml"/><Relationship Id="rId3" Type="http://schemas.openxmlformats.org/officeDocument/2006/relationships/image" Target="../media/image26.jpg"/></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8.xml"/><Relationship Id="rId3" Type="http://schemas.openxmlformats.org/officeDocument/2006/relationships/image" Target="../media/image36.png"/></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9.xml"/><Relationship Id="rId3" Type="http://schemas.openxmlformats.org/officeDocument/2006/relationships/image" Target="../media/image25.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1.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0.xml"/><Relationship Id="rId3" Type="http://schemas.openxmlformats.org/officeDocument/2006/relationships/image" Target="../media/image32.png"/></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1.xml"/><Relationship Id="rId3" Type="http://schemas.openxmlformats.org/officeDocument/2006/relationships/image" Target="../media/image33.png"/></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2.xml"/><Relationship Id="rId3" Type="http://schemas.openxmlformats.org/officeDocument/2006/relationships/image" Target="../media/image27.jpg"/></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3.xml"/><Relationship Id="rId3" Type="http://schemas.openxmlformats.org/officeDocument/2006/relationships/image" Target="../media/image35.png"/></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4.xml"/><Relationship Id="rId3" Type="http://schemas.openxmlformats.org/officeDocument/2006/relationships/image" Target="../media/image28.jpg"/></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5.xml"/><Relationship Id="rId3" Type="http://schemas.openxmlformats.org/officeDocument/2006/relationships/image" Target="../media/image34.png"/></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6.xml"/><Relationship Id="rId3" Type="http://schemas.openxmlformats.org/officeDocument/2006/relationships/image" Target="../media/image29.jpg"/></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7.xml"/><Relationship Id="rId3" Type="http://schemas.openxmlformats.org/officeDocument/2006/relationships/image" Target="../media/image1.jpg"/></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8.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9.xml"/><Relationship Id="rId3" Type="http://schemas.openxmlformats.org/officeDocument/2006/relationships/image" Target="../media/image5.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2.xml"/><Relationship Id="rId3" Type="http://schemas.openxmlformats.org/officeDocument/2006/relationships/image" Target="../media/image3.png"/></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0.xml"/><Relationship Id="rId3" Type="http://schemas.openxmlformats.org/officeDocument/2006/relationships/image" Target="../media/image2.jpg"/></Relationships>
</file>

<file path=ppt/slides/_rels/slide8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1.xml"/><Relationship Id="rId3" Type="http://schemas.openxmlformats.org/officeDocument/2006/relationships/image" Target="../media/image10.jpg"/></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2.xml"/><Relationship Id="rId3" Type="http://schemas.openxmlformats.org/officeDocument/2006/relationships/image" Target="../media/image6.jpg"/></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3.xml"/><Relationship Id="rId3" Type="http://schemas.openxmlformats.org/officeDocument/2006/relationships/image" Target="../media/image7.jpg"/></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4.xml"/><Relationship Id="rId3" Type="http://schemas.openxmlformats.org/officeDocument/2006/relationships/image" Target="../media/image18.png"/></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25.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26.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27.xml"/><Relationship Id="rId3" Type="http://schemas.openxmlformats.org/officeDocument/2006/relationships/image" Target="../media/image3.png"/><Relationship Id="rId4" Type="http://schemas.openxmlformats.org/officeDocument/2006/relationships/image" Target="../media/image12.png"/></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28.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29.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3.xml"/><Relationship Id="rId3" Type="http://schemas.openxmlformats.org/officeDocument/2006/relationships/image" Target="../media/image3.png"/><Relationship Id="rId4" Type="http://schemas.openxmlformats.org/officeDocument/2006/relationships/image" Target="../media/image16.png"/></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30.xml"/><Relationship Id="rId3" Type="http://schemas.openxmlformats.org/officeDocument/2006/relationships/image" Target="../media/image3.png"/></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31.xml"/><Relationship Id="rId3" Type="http://schemas.openxmlformats.org/officeDocument/2006/relationships/image" Target="../media/image3.png"/><Relationship Id="rId4" Type="http://schemas.openxmlformats.org/officeDocument/2006/relationships/image" Target="../media/image16.png"/></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32.xml"/><Relationship Id="rId3" Type="http://schemas.openxmlformats.org/officeDocument/2006/relationships/image" Target="../media/image3.png"/><Relationship Id="rId4" Type="http://schemas.openxmlformats.org/officeDocument/2006/relationships/image" Target="../media/image15.png"/></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33.xml"/><Relationship Id="rId3" Type="http://schemas.openxmlformats.org/officeDocument/2006/relationships/image" Target="../media/image3.png"/><Relationship Id="rId4" Type="http://schemas.openxmlformats.org/officeDocument/2006/relationships/image" Target="../media/image14.png"/></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34.xml"/><Relationship Id="rId3" Type="http://schemas.openxmlformats.org/officeDocument/2006/relationships/image" Target="../media/image3.png"/><Relationship Id="rId4" Type="http://schemas.openxmlformats.org/officeDocument/2006/relationships/image" Target="../media/image20.png"/></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35.xml"/><Relationship Id="rId3" Type="http://schemas.openxmlformats.org/officeDocument/2006/relationships/image" Target="../media/image3.png"/><Relationship Id="rId4" Type="http://schemas.openxmlformats.org/officeDocument/2006/relationships/image" Target="../media/image13.png"/></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36.xml"/><Relationship Id="rId3" Type="http://schemas.openxmlformats.org/officeDocument/2006/relationships/image" Target="../media/image3.png"/><Relationship Id="rId4" Type="http://schemas.openxmlformats.org/officeDocument/2006/relationships/image" Target="../media/image19.png"/></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37.xml"/><Relationship Id="rId3" Type="http://schemas.openxmlformats.org/officeDocument/2006/relationships/image" Target="../media/image3.png"/><Relationship Id="rId4" Type="http://schemas.openxmlformats.org/officeDocument/2006/relationships/image" Target="../media/image22.png"/></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8.xml"/><Relationship Id="rId3" Type="http://schemas.openxmlformats.org/officeDocument/2006/relationships/image" Target="../media/image30.png"/></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9.xml"/><Relationship Id="rId3" Type="http://schemas.openxmlformats.org/officeDocument/2006/relationships/image" Target="../media/image24.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4.xml"/><Relationship Id="rId3" Type="http://schemas.openxmlformats.org/officeDocument/2006/relationships/image" Target="../media/image3.png"/><Relationship Id="rId4" Type="http://schemas.openxmlformats.org/officeDocument/2006/relationships/image" Target="../media/image15.png"/></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0.xml"/><Relationship Id="rId3" Type="http://schemas.openxmlformats.org/officeDocument/2006/relationships/image" Target="../media/image31.png"/></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1.xml"/><Relationship Id="rId3" Type="http://schemas.openxmlformats.org/officeDocument/2006/relationships/image" Target="../media/image26.jpg"/></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2.xml"/><Relationship Id="rId3" Type="http://schemas.openxmlformats.org/officeDocument/2006/relationships/image" Target="../media/image36.png"/></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3.xml"/><Relationship Id="rId3" Type="http://schemas.openxmlformats.org/officeDocument/2006/relationships/image" Target="../media/image25.jpg"/></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4.xml"/><Relationship Id="rId3" Type="http://schemas.openxmlformats.org/officeDocument/2006/relationships/image" Target="../media/image32.png"/></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5.xml"/><Relationship Id="rId3" Type="http://schemas.openxmlformats.org/officeDocument/2006/relationships/image" Target="../media/image33.png"/></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6.xml"/><Relationship Id="rId3" Type="http://schemas.openxmlformats.org/officeDocument/2006/relationships/image" Target="../media/image27.jpg"/></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7.xml"/><Relationship Id="rId3" Type="http://schemas.openxmlformats.org/officeDocument/2006/relationships/image" Target="../media/image35.png"/></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8.xml"/><Relationship Id="rId3" Type="http://schemas.openxmlformats.org/officeDocument/2006/relationships/image" Target="../media/image28.jpg"/></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9.xml"/><Relationship Id="rId3" Type="http://schemas.openxmlformats.org/officeDocument/2006/relationships/image" Target="../media/image3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5.xml"/><Relationship Id="rId3" Type="http://schemas.openxmlformats.org/officeDocument/2006/relationships/image" Target="../media/image3.png"/><Relationship Id="rId4" Type="http://schemas.openxmlformats.org/officeDocument/2006/relationships/image" Target="../media/image14.png"/></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0.xml"/><Relationship Id="rId3" Type="http://schemas.openxmlformats.org/officeDocument/2006/relationships/image" Target="../media/image29.jpg"/></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1.xml"/><Relationship Id="rId3" Type="http://schemas.openxmlformats.org/officeDocument/2006/relationships/image" Target="../media/image1.jpg"/></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5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3.xml"/><Relationship Id="rId3" Type="http://schemas.openxmlformats.org/officeDocument/2006/relationships/image" Target="../media/image5.jpg"/></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4.xml"/><Relationship Id="rId3" Type="http://schemas.openxmlformats.org/officeDocument/2006/relationships/image" Target="../media/image2.jpg"/></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5.xml"/><Relationship Id="rId3" Type="http://schemas.openxmlformats.org/officeDocument/2006/relationships/image" Target="../media/image10.jpg"/></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6.xml"/><Relationship Id="rId3" Type="http://schemas.openxmlformats.org/officeDocument/2006/relationships/image" Target="../media/image6.jpg"/></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7.xml"/><Relationship Id="rId3" Type="http://schemas.openxmlformats.org/officeDocument/2006/relationships/image" Target="../media/image7.jpg"/></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8.xml"/><Relationship Id="rId3" Type="http://schemas.openxmlformats.org/officeDocument/2006/relationships/image" Target="../media/image18.png"/></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59.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6.xml"/><Relationship Id="rId3" Type="http://schemas.openxmlformats.org/officeDocument/2006/relationships/image" Target="../media/image3.png"/><Relationship Id="rId4" Type="http://schemas.openxmlformats.org/officeDocument/2006/relationships/image" Target="../media/image20.png"/></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60.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61.xml"/><Relationship Id="rId3" Type="http://schemas.openxmlformats.org/officeDocument/2006/relationships/image" Target="../media/image3.png"/><Relationship Id="rId4" Type="http://schemas.openxmlformats.org/officeDocument/2006/relationships/image" Target="../media/image12.png"/></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62.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63.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64.xml"/><Relationship Id="rId3" Type="http://schemas.openxmlformats.org/officeDocument/2006/relationships/image" Target="../media/image3.png"/></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65.xml"/><Relationship Id="rId3" Type="http://schemas.openxmlformats.org/officeDocument/2006/relationships/image" Target="../media/image3.png"/><Relationship Id="rId4" Type="http://schemas.openxmlformats.org/officeDocument/2006/relationships/image" Target="../media/image16.png"/></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66.xml"/><Relationship Id="rId3" Type="http://schemas.openxmlformats.org/officeDocument/2006/relationships/image" Target="../media/image3.png"/><Relationship Id="rId4" Type="http://schemas.openxmlformats.org/officeDocument/2006/relationships/image" Target="../media/image15.png"/></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67.xml"/><Relationship Id="rId3" Type="http://schemas.openxmlformats.org/officeDocument/2006/relationships/image" Target="../media/image3.png"/><Relationship Id="rId4" Type="http://schemas.openxmlformats.org/officeDocument/2006/relationships/image" Target="../media/image14.png"/></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68.xml"/><Relationship Id="rId3" Type="http://schemas.openxmlformats.org/officeDocument/2006/relationships/image" Target="../media/image3.png"/><Relationship Id="rId4" Type="http://schemas.openxmlformats.org/officeDocument/2006/relationships/image" Target="../media/image20.png"/></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69.xml"/><Relationship Id="rId3" Type="http://schemas.openxmlformats.org/officeDocument/2006/relationships/image" Target="../media/image3.png"/><Relationship Id="rId4" Type="http://schemas.openxmlformats.org/officeDocument/2006/relationships/image" Target="../media/image1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7.xml"/><Relationship Id="rId3" Type="http://schemas.openxmlformats.org/officeDocument/2006/relationships/image" Target="../media/image3.png"/><Relationship Id="rId4" Type="http://schemas.openxmlformats.org/officeDocument/2006/relationships/image" Target="../media/image13.png"/></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70.xml"/><Relationship Id="rId3" Type="http://schemas.openxmlformats.org/officeDocument/2006/relationships/image" Target="../media/image3.png"/><Relationship Id="rId4" Type="http://schemas.openxmlformats.org/officeDocument/2006/relationships/image" Target="../media/image19.png"/></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71.xml"/><Relationship Id="rId3" Type="http://schemas.openxmlformats.org/officeDocument/2006/relationships/image" Target="../media/image3.png"/><Relationship Id="rId4" Type="http://schemas.openxmlformats.org/officeDocument/2006/relationships/image" Target="../media/image22.png"/></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2.xml"/><Relationship Id="rId3" Type="http://schemas.openxmlformats.org/officeDocument/2006/relationships/image" Target="../media/image30.png"/></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3.xml"/><Relationship Id="rId3" Type="http://schemas.openxmlformats.org/officeDocument/2006/relationships/image" Target="../media/image24.jpg"/></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4.xml"/><Relationship Id="rId3" Type="http://schemas.openxmlformats.org/officeDocument/2006/relationships/image" Target="../media/image31.png"/></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5.xml"/><Relationship Id="rId3" Type="http://schemas.openxmlformats.org/officeDocument/2006/relationships/image" Target="../media/image26.jpg"/></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6.xml"/><Relationship Id="rId3" Type="http://schemas.openxmlformats.org/officeDocument/2006/relationships/image" Target="../media/image36.png"/></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7.xml"/><Relationship Id="rId3" Type="http://schemas.openxmlformats.org/officeDocument/2006/relationships/image" Target="../media/image25.jpg"/></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8.xml"/><Relationship Id="rId3" Type="http://schemas.openxmlformats.org/officeDocument/2006/relationships/image" Target="../media/image32.png"/></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9.xml"/><Relationship Id="rId3" Type="http://schemas.openxmlformats.org/officeDocument/2006/relationships/image" Target="../media/image3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8.xml"/><Relationship Id="rId3" Type="http://schemas.openxmlformats.org/officeDocument/2006/relationships/image" Target="../media/image3.png"/><Relationship Id="rId4" Type="http://schemas.openxmlformats.org/officeDocument/2006/relationships/image" Target="../media/image19.png"/></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0.xml"/><Relationship Id="rId3" Type="http://schemas.openxmlformats.org/officeDocument/2006/relationships/image" Target="../media/image27.jpg"/></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1.xml"/><Relationship Id="rId3" Type="http://schemas.openxmlformats.org/officeDocument/2006/relationships/image" Target="../media/image35.png"/></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2.xml"/><Relationship Id="rId3" Type="http://schemas.openxmlformats.org/officeDocument/2006/relationships/image" Target="../media/image28.jpg"/></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3.xml"/><Relationship Id="rId3" Type="http://schemas.openxmlformats.org/officeDocument/2006/relationships/image" Target="../media/image34.png"/></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4.xml"/><Relationship Id="rId3" Type="http://schemas.openxmlformats.org/officeDocument/2006/relationships/image" Target="../media/image29.jpg"/></Relationships>
</file>

<file path=ppt/slides/_rels/slide8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5.xml"/><Relationship Id="rId3" Type="http://schemas.openxmlformats.org/officeDocument/2006/relationships/image" Target="../media/image1.jpg"/></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86.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7.xml"/><Relationship Id="rId3" Type="http://schemas.openxmlformats.org/officeDocument/2006/relationships/image" Target="../media/image5.jpg"/></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8.xml"/><Relationship Id="rId3" Type="http://schemas.openxmlformats.org/officeDocument/2006/relationships/image" Target="../media/image2.jpg"/></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9.xml"/><Relationship Id="rId3" Type="http://schemas.openxmlformats.org/officeDocument/2006/relationships/image" Target="../media/image10.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9.xml"/><Relationship Id="rId3" Type="http://schemas.openxmlformats.org/officeDocument/2006/relationships/image" Target="../media/image3.png"/><Relationship Id="rId4" Type="http://schemas.openxmlformats.org/officeDocument/2006/relationships/image" Target="../media/image22.png"/></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0.xml"/><Relationship Id="rId3" Type="http://schemas.openxmlformats.org/officeDocument/2006/relationships/image" Target="../media/image6.jpg"/></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1.xml"/><Relationship Id="rId3" Type="http://schemas.openxmlformats.org/officeDocument/2006/relationships/image" Target="../media/image7.jpg"/></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2.xml"/><Relationship Id="rId3" Type="http://schemas.openxmlformats.org/officeDocument/2006/relationships/image" Target="../media/image18.png"/></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93.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94.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95.xml"/><Relationship Id="rId3" Type="http://schemas.openxmlformats.org/officeDocument/2006/relationships/image" Target="../media/image3.png"/><Relationship Id="rId4" Type="http://schemas.openxmlformats.org/officeDocument/2006/relationships/image" Target="../media/image12.png"/></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96.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97.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89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98.xml"/><Relationship Id="rId3" Type="http://schemas.openxmlformats.org/officeDocument/2006/relationships/image" Target="../media/image3.png"/></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99.xml"/><Relationship Id="rId3" Type="http://schemas.openxmlformats.org/officeDocument/2006/relationships/image" Target="../media/image3.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30.png"/></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00.xml"/><Relationship Id="rId3" Type="http://schemas.openxmlformats.org/officeDocument/2006/relationships/image" Target="../media/image3.png"/><Relationship Id="rId4" Type="http://schemas.openxmlformats.org/officeDocument/2006/relationships/image" Target="../media/image15.png"/></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01.xml"/><Relationship Id="rId3" Type="http://schemas.openxmlformats.org/officeDocument/2006/relationships/image" Target="../media/image3.png"/><Relationship Id="rId4" Type="http://schemas.openxmlformats.org/officeDocument/2006/relationships/image" Target="../media/image14.png"/></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02.xml"/><Relationship Id="rId3" Type="http://schemas.openxmlformats.org/officeDocument/2006/relationships/image" Target="../media/image3.png"/><Relationship Id="rId4" Type="http://schemas.openxmlformats.org/officeDocument/2006/relationships/image" Target="../media/image20.png"/></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03.xml"/><Relationship Id="rId3" Type="http://schemas.openxmlformats.org/officeDocument/2006/relationships/image" Target="../media/image3.png"/><Relationship Id="rId4" Type="http://schemas.openxmlformats.org/officeDocument/2006/relationships/image" Target="../media/image13.png"/></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04.xml"/><Relationship Id="rId3" Type="http://schemas.openxmlformats.org/officeDocument/2006/relationships/image" Target="../media/image3.png"/><Relationship Id="rId4" Type="http://schemas.openxmlformats.org/officeDocument/2006/relationships/image" Target="../media/image19.png"/></Relationships>
</file>

<file path=ppt/slides/_rels/slide90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05.xml"/><Relationship Id="rId3" Type="http://schemas.openxmlformats.org/officeDocument/2006/relationships/image" Target="../media/image3.png"/><Relationship Id="rId4" Type="http://schemas.openxmlformats.org/officeDocument/2006/relationships/image" Target="../media/image22.png"/></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6.xml"/><Relationship Id="rId3" Type="http://schemas.openxmlformats.org/officeDocument/2006/relationships/image" Target="../media/image30.png"/></Relationships>
</file>

<file path=ppt/slides/_rels/slide9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7.xml"/><Relationship Id="rId3" Type="http://schemas.openxmlformats.org/officeDocument/2006/relationships/image" Target="../media/image24.jpg"/></Relationships>
</file>

<file path=ppt/slides/_rels/slide90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8.xml"/><Relationship Id="rId3" Type="http://schemas.openxmlformats.org/officeDocument/2006/relationships/image" Target="../media/image31.png"/></Relationships>
</file>

<file path=ppt/slides/_rels/slide90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9.xml"/><Relationship Id="rId3" Type="http://schemas.openxmlformats.org/officeDocument/2006/relationships/image" Target="../media/image26.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 Id="rId3" Type="http://schemas.openxmlformats.org/officeDocument/2006/relationships/image" Target="../media/image24.jpg"/></Relationships>
</file>

<file path=ppt/slides/_rels/slide9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0.xml"/><Relationship Id="rId3" Type="http://schemas.openxmlformats.org/officeDocument/2006/relationships/image" Target="../media/image36.png"/></Relationships>
</file>

<file path=ppt/slides/_rels/slide9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1.xml"/><Relationship Id="rId3" Type="http://schemas.openxmlformats.org/officeDocument/2006/relationships/image" Target="../media/image25.jpg"/></Relationships>
</file>

<file path=ppt/slides/_rels/slide9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2.xml"/><Relationship Id="rId3" Type="http://schemas.openxmlformats.org/officeDocument/2006/relationships/image" Target="../media/image32.png"/></Relationships>
</file>

<file path=ppt/slides/_rels/slide9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3.xml"/><Relationship Id="rId3" Type="http://schemas.openxmlformats.org/officeDocument/2006/relationships/image" Target="../media/image33.png"/></Relationships>
</file>

<file path=ppt/slides/_rels/slide9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4.xml"/><Relationship Id="rId3" Type="http://schemas.openxmlformats.org/officeDocument/2006/relationships/image" Target="../media/image27.jpg"/></Relationships>
</file>

<file path=ppt/slides/_rels/slide9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5.xml"/><Relationship Id="rId3" Type="http://schemas.openxmlformats.org/officeDocument/2006/relationships/image" Target="../media/image35.png"/></Relationships>
</file>

<file path=ppt/slides/_rels/slide9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6.xml"/><Relationship Id="rId3" Type="http://schemas.openxmlformats.org/officeDocument/2006/relationships/image" Target="../media/image28.jpg"/></Relationships>
</file>

<file path=ppt/slides/_rels/slide9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7.xml"/><Relationship Id="rId3" Type="http://schemas.openxmlformats.org/officeDocument/2006/relationships/image" Target="../media/image34.png"/></Relationships>
</file>

<file path=ppt/slides/_rels/slide9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8.xml"/><Relationship Id="rId3" Type="http://schemas.openxmlformats.org/officeDocument/2006/relationships/image" Target="../media/image29.jpg"/></Relationships>
</file>

<file path=ppt/slides/_rels/slide9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9.xml"/><Relationship Id="rId3" Type="http://schemas.openxmlformats.org/officeDocument/2006/relationships/image" Target="../media/image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 Id="rId3" Type="http://schemas.openxmlformats.org/officeDocument/2006/relationships/image" Target="../media/image31.png"/></Relationships>
</file>

<file path=ppt/slides/_rels/slide9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20.xml"/></Relationships>
</file>

<file path=ppt/slides/_rels/slide9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1.xml"/><Relationship Id="rId3" Type="http://schemas.openxmlformats.org/officeDocument/2006/relationships/image" Target="../media/image5.jpg"/></Relationships>
</file>

<file path=ppt/slides/_rels/slide9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2.xml"/><Relationship Id="rId3" Type="http://schemas.openxmlformats.org/officeDocument/2006/relationships/image" Target="../media/image2.jpg"/></Relationships>
</file>

<file path=ppt/slides/_rels/slide9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3.xml"/><Relationship Id="rId3" Type="http://schemas.openxmlformats.org/officeDocument/2006/relationships/image" Target="../media/image10.jpg"/></Relationships>
</file>

<file path=ppt/slides/_rels/slide9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4.xml"/><Relationship Id="rId3" Type="http://schemas.openxmlformats.org/officeDocument/2006/relationships/image" Target="../media/image6.jpg"/></Relationships>
</file>

<file path=ppt/slides/_rels/slide9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5.xml"/><Relationship Id="rId3" Type="http://schemas.openxmlformats.org/officeDocument/2006/relationships/image" Target="../media/image7.jpg"/></Relationships>
</file>

<file path=ppt/slides/_rels/slide9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6.xml"/><Relationship Id="rId3" Type="http://schemas.openxmlformats.org/officeDocument/2006/relationships/image" Target="../media/image18.png"/></Relationships>
</file>

<file path=ppt/slides/_rels/slide9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27.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9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28.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9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29.xml"/><Relationship Id="rId3" Type="http://schemas.openxmlformats.org/officeDocument/2006/relationships/image" Target="../media/image3.png"/><Relationship Id="rId4" Type="http://schemas.openxmlformats.org/officeDocument/2006/relationships/image" Target="../media/image1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 Id="rId3" Type="http://schemas.openxmlformats.org/officeDocument/2006/relationships/image" Target="../media/image26.jpg"/></Relationships>
</file>

<file path=ppt/slides/_rels/slide9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30.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9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31.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9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32.xml"/><Relationship Id="rId3" Type="http://schemas.openxmlformats.org/officeDocument/2006/relationships/image" Target="../media/image3.png"/></Relationships>
</file>

<file path=ppt/slides/_rels/slide9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33.xml"/><Relationship Id="rId3" Type="http://schemas.openxmlformats.org/officeDocument/2006/relationships/image" Target="../media/image3.png"/><Relationship Id="rId4" Type="http://schemas.openxmlformats.org/officeDocument/2006/relationships/image" Target="../media/image16.png"/></Relationships>
</file>

<file path=ppt/slides/_rels/slide9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34.xml"/><Relationship Id="rId3" Type="http://schemas.openxmlformats.org/officeDocument/2006/relationships/image" Target="../media/image3.png"/><Relationship Id="rId4" Type="http://schemas.openxmlformats.org/officeDocument/2006/relationships/image" Target="../media/image15.png"/></Relationships>
</file>

<file path=ppt/slides/_rels/slide9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35.xml"/><Relationship Id="rId3" Type="http://schemas.openxmlformats.org/officeDocument/2006/relationships/image" Target="../media/image3.png"/><Relationship Id="rId4" Type="http://schemas.openxmlformats.org/officeDocument/2006/relationships/image" Target="../media/image14.png"/></Relationships>
</file>

<file path=ppt/slides/_rels/slide9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36.xml"/><Relationship Id="rId3" Type="http://schemas.openxmlformats.org/officeDocument/2006/relationships/image" Target="../media/image3.png"/><Relationship Id="rId4" Type="http://schemas.openxmlformats.org/officeDocument/2006/relationships/image" Target="../media/image20.png"/></Relationships>
</file>

<file path=ppt/slides/_rels/slide9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37.xml"/><Relationship Id="rId3" Type="http://schemas.openxmlformats.org/officeDocument/2006/relationships/image" Target="../media/image3.png"/><Relationship Id="rId4" Type="http://schemas.openxmlformats.org/officeDocument/2006/relationships/image" Target="../media/image13.png"/></Relationships>
</file>

<file path=ppt/slides/_rels/slide9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38.xml"/><Relationship Id="rId3" Type="http://schemas.openxmlformats.org/officeDocument/2006/relationships/image" Target="../media/image3.png"/><Relationship Id="rId4" Type="http://schemas.openxmlformats.org/officeDocument/2006/relationships/image" Target="../media/image19.png"/></Relationships>
</file>

<file path=ppt/slides/_rels/slide9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39.xml"/><Relationship Id="rId3" Type="http://schemas.openxmlformats.org/officeDocument/2006/relationships/image" Target="../media/image3.png"/><Relationship Id="rId4" Type="http://schemas.openxmlformats.org/officeDocument/2006/relationships/image" Target="../media/image2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 Id="rId3" Type="http://schemas.openxmlformats.org/officeDocument/2006/relationships/image" Target="../media/image36.png"/></Relationships>
</file>

<file path=ppt/slides/_rels/slide9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0.xml"/><Relationship Id="rId3" Type="http://schemas.openxmlformats.org/officeDocument/2006/relationships/image" Target="../media/image30.png"/></Relationships>
</file>

<file path=ppt/slides/_rels/slide9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1.xml"/><Relationship Id="rId3" Type="http://schemas.openxmlformats.org/officeDocument/2006/relationships/image" Target="../media/image24.jpg"/></Relationships>
</file>

<file path=ppt/slides/_rels/slide9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2.xml"/><Relationship Id="rId3" Type="http://schemas.openxmlformats.org/officeDocument/2006/relationships/image" Target="../media/image31.png"/></Relationships>
</file>

<file path=ppt/slides/_rels/slide9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3.xml"/><Relationship Id="rId3" Type="http://schemas.openxmlformats.org/officeDocument/2006/relationships/image" Target="../media/image26.jpg"/></Relationships>
</file>

<file path=ppt/slides/_rels/slide9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4.xml"/><Relationship Id="rId3" Type="http://schemas.openxmlformats.org/officeDocument/2006/relationships/image" Target="../media/image36.png"/></Relationships>
</file>

<file path=ppt/slides/_rels/slide9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5.xml"/><Relationship Id="rId3" Type="http://schemas.openxmlformats.org/officeDocument/2006/relationships/image" Target="../media/image25.jpg"/></Relationships>
</file>

<file path=ppt/slides/_rels/slide9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6.xml"/><Relationship Id="rId3" Type="http://schemas.openxmlformats.org/officeDocument/2006/relationships/image" Target="../media/image32.png"/></Relationships>
</file>

<file path=ppt/slides/_rels/slide9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7.xml"/><Relationship Id="rId3" Type="http://schemas.openxmlformats.org/officeDocument/2006/relationships/image" Target="../media/image33.png"/></Relationships>
</file>

<file path=ppt/slides/_rels/slide9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8.xml"/><Relationship Id="rId3" Type="http://schemas.openxmlformats.org/officeDocument/2006/relationships/image" Target="../media/image27.jpg"/></Relationships>
</file>

<file path=ppt/slides/_rels/slide9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9.xml"/><Relationship Id="rId3" Type="http://schemas.openxmlformats.org/officeDocument/2006/relationships/image" Target="../media/image3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 Id="rId3" Type="http://schemas.openxmlformats.org/officeDocument/2006/relationships/image" Target="../media/image25.jpg"/></Relationships>
</file>

<file path=ppt/slides/_rels/slide9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0.xml"/><Relationship Id="rId3" Type="http://schemas.openxmlformats.org/officeDocument/2006/relationships/image" Target="../media/image28.jpg"/></Relationships>
</file>

<file path=ppt/slides/_rels/slide9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1.xml"/><Relationship Id="rId3" Type="http://schemas.openxmlformats.org/officeDocument/2006/relationships/image" Target="../media/image34.png"/></Relationships>
</file>

<file path=ppt/slides/_rels/slide9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2.xml"/><Relationship Id="rId3" Type="http://schemas.openxmlformats.org/officeDocument/2006/relationships/image" Target="../media/image29.jpg"/></Relationships>
</file>

<file path=ppt/slides/_rels/slide9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3.xml"/><Relationship Id="rId3" Type="http://schemas.openxmlformats.org/officeDocument/2006/relationships/image" Target="../media/image1.jpg"/></Relationships>
</file>

<file path=ppt/slides/_rels/slide9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54.xml"/></Relationships>
</file>

<file path=ppt/slides/_rels/slide9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5.xml"/><Relationship Id="rId3" Type="http://schemas.openxmlformats.org/officeDocument/2006/relationships/image" Target="../media/image5.jpg"/></Relationships>
</file>

<file path=ppt/slides/_rels/slide9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6.xml"/><Relationship Id="rId3" Type="http://schemas.openxmlformats.org/officeDocument/2006/relationships/image" Target="../media/image2.jpg"/></Relationships>
</file>

<file path=ppt/slides/_rels/slide9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7.xml"/><Relationship Id="rId3" Type="http://schemas.openxmlformats.org/officeDocument/2006/relationships/image" Target="../media/image10.jpg"/></Relationships>
</file>

<file path=ppt/slides/_rels/slide9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8.xml"/><Relationship Id="rId3" Type="http://schemas.openxmlformats.org/officeDocument/2006/relationships/image" Target="../media/image6.jpg"/></Relationships>
</file>

<file path=ppt/slides/_rels/slide9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9.xml"/><Relationship Id="rId3" Type="http://schemas.openxmlformats.org/officeDocument/2006/relationships/image" Target="../media/image7.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32.png"/></Relationships>
</file>

<file path=ppt/slides/_rels/slide9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0.xml"/><Relationship Id="rId3" Type="http://schemas.openxmlformats.org/officeDocument/2006/relationships/image" Target="../media/image18.png"/></Relationships>
</file>

<file path=ppt/slides/_rels/slide9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61.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9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62.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9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63.xml"/><Relationship Id="rId3" Type="http://schemas.openxmlformats.org/officeDocument/2006/relationships/image" Target="../media/image3.png"/><Relationship Id="rId4" Type="http://schemas.openxmlformats.org/officeDocument/2006/relationships/image" Target="../media/image12.png"/></Relationships>
</file>

<file path=ppt/slides/_rels/slide9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64.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9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65.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_rels/slide96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66.xml"/><Relationship Id="rId3" Type="http://schemas.openxmlformats.org/officeDocument/2006/relationships/image" Target="../media/image3.png"/></Relationships>
</file>

<file path=ppt/slides/_rels/slide9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67.xml"/><Relationship Id="rId3" Type="http://schemas.openxmlformats.org/officeDocument/2006/relationships/image" Target="../media/image3.png"/><Relationship Id="rId4" Type="http://schemas.openxmlformats.org/officeDocument/2006/relationships/image" Target="../media/image16.png"/></Relationships>
</file>

<file path=ppt/slides/_rels/slide96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68.xml"/><Relationship Id="rId3" Type="http://schemas.openxmlformats.org/officeDocument/2006/relationships/image" Target="../media/image3.png"/><Relationship Id="rId4" Type="http://schemas.openxmlformats.org/officeDocument/2006/relationships/image" Target="../media/image15.png"/></Relationships>
</file>

<file path=ppt/slides/_rels/slide96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69.xml"/><Relationship Id="rId3" Type="http://schemas.openxmlformats.org/officeDocument/2006/relationships/image" Target="../media/image3.png"/><Relationship Id="rId4" Type="http://schemas.openxmlformats.org/officeDocument/2006/relationships/image" Target="../media/image1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33.png"/></Relationships>
</file>

<file path=ppt/slides/_rels/slide97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70.xml"/><Relationship Id="rId3" Type="http://schemas.openxmlformats.org/officeDocument/2006/relationships/image" Target="../media/image3.png"/><Relationship Id="rId4" Type="http://schemas.openxmlformats.org/officeDocument/2006/relationships/image" Target="../media/image20.png"/></Relationships>
</file>

<file path=ppt/slides/_rels/slide97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71.xml"/><Relationship Id="rId3" Type="http://schemas.openxmlformats.org/officeDocument/2006/relationships/image" Target="../media/image3.png"/><Relationship Id="rId4" Type="http://schemas.openxmlformats.org/officeDocument/2006/relationships/image" Target="../media/image13.png"/></Relationships>
</file>

<file path=ppt/slides/_rels/slide97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72.xml"/><Relationship Id="rId3" Type="http://schemas.openxmlformats.org/officeDocument/2006/relationships/image" Target="../media/image3.png"/><Relationship Id="rId4" Type="http://schemas.openxmlformats.org/officeDocument/2006/relationships/image" Target="../media/image19.png"/></Relationships>
</file>

<file path=ppt/slides/_rels/slide97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73.xml"/><Relationship Id="rId3" Type="http://schemas.openxmlformats.org/officeDocument/2006/relationships/image" Target="../media/image3.png"/><Relationship Id="rId4" Type="http://schemas.openxmlformats.org/officeDocument/2006/relationships/image" Target="../media/image22.png"/></Relationships>
</file>

<file path=ppt/slides/_rels/slide9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4.xml"/><Relationship Id="rId3" Type="http://schemas.openxmlformats.org/officeDocument/2006/relationships/image" Target="../media/image30.png"/></Relationships>
</file>

<file path=ppt/slides/_rels/slide9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5.xml"/><Relationship Id="rId3" Type="http://schemas.openxmlformats.org/officeDocument/2006/relationships/image" Target="../media/image24.jpg"/></Relationships>
</file>

<file path=ppt/slides/_rels/slide9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6.xml"/><Relationship Id="rId3" Type="http://schemas.openxmlformats.org/officeDocument/2006/relationships/image" Target="../media/image31.png"/></Relationships>
</file>

<file path=ppt/slides/_rels/slide9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7.xml"/><Relationship Id="rId3" Type="http://schemas.openxmlformats.org/officeDocument/2006/relationships/image" Target="../media/image26.jpg"/></Relationships>
</file>

<file path=ppt/slides/_rels/slide9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8.xml"/><Relationship Id="rId3" Type="http://schemas.openxmlformats.org/officeDocument/2006/relationships/image" Target="../media/image36.png"/></Relationships>
</file>

<file path=ppt/slides/_rels/slide9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9.xml"/><Relationship Id="rId3" Type="http://schemas.openxmlformats.org/officeDocument/2006/relationships/image" Target="../media/image25.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27.jpg"/></Relationships>
</file>

<file path=ppt/slides/_rels/slide9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0.xml"/><Relationship Id="rId3" Type="http://schemas.openxmlformats.org/officeDocument/2006/relationships/image" Target="../media/image32.png"/></Relationships>
</file>

<file path=ppt/slides/_rels/slide9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1.xml"/><Relationship Id="rId3" Type="http://schemas.openxmlformats.org/officeDocument/2006/relationships/image" Target="../media/image33.png"/></Relationships>
</file>

<file path=ppt/slides/_rels/slide9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2.xml"/><Relationship Id="rId3" Type="http://schemas.openxmlformats.org/officeDocument/2006/relationships/image" Target="../media/image27.jpg"/></Relationships>
</file>

<file path=ppt/slides/_rels/slide9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3.xml"/><Relationship Id="rId3" Type="http://schemas.openxmlformats.org/officeDocument/2006/relationships/image" Target="../media/image35.png"/></Relationships>
</file>

<file path=ppt/slides/_rels/slide9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4.xml"/><Relationship Id="rId3" Type="http://schemas.openxmlformats.org/officeDocument/2006/relationships/image" Target="../media/image28.jpg"/></Relationships>
</file>

<file path=ppt/slides/_rels/slide9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5.xml"/><Relationship Id="rId3" Type="http://schemas.openxmlformats.org/officeDocument/2006/relationships/image" Target="../media/image34.png"/></Relationships>
</file>

<file path=ppt/slides/_rels/slide9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6.xml"/><Relationship Id="rId3" Type="http://schemas.openxmlformats.org/officeDocument/2006/relationships/image" Target="../media/image29.jpg"/></Relationships>
</file>

<file path=ppt/slides/_rels/slide9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7.xml"/><Relationship Id="rId3" Type="http://schemas.openxmlformats.org/officeDocument/2006/relationships/image" Target="../media/image1.jpg"/></Relationships>
</file>

<file path=ppt/slides/_rels/slide9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88.xml"/></Relationships>
</file>

<file path=ppt/slides/_rels/slide9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9.xml"/><Relationship Id="rId3" Type="http://schemas.openxmlformats.org/officeDocument/2006/relationships/image" Target="../media/image5.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35.png"/></Relationships>
</file>

<file path=ppt/slides/_rels/slide9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0.xml"/><Relationship Id="rId3" Type="http://schemas.openxmlformats.org/officeDocument/2006/relationships/image" Target="../media/image2.jpg"/></Relationships>
</file>

<file path=ppt/slides/_rels/slide9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1.xml"/><Relationship Id="rId3" Type="http://schemas.openxmlformats.org/officeDocument/2006/relationships/image" Target="../media/image10.jpg"/></Relationships>
</file>

<file path=ppt/slides/_rels/slide9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2.xml"/><Relationship Id="rId3" Type="http://schemas.openxmlformats.org/officeDocument/2006/relationships/image" Target="../media/image6.jpg"/></Relationships>
</file>

<file path=ppt/slides/_rels/slide9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3.xml"/><Relationship Id="rId3" Type="http://schemas.openxmlformats.org/officeDocument/2006/relationships/image" Target="../media/image7.jpg"/></Relationships>
</file>

<file path=ppt/slides/_rels/slide9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4.xml"/><Relationship Id="rId3" Type="http://schemas.openxmlformats.org/officeDocument/2006/relationships/image" Target="../media/image18.png"/></Relationships>
</file>

<file path=ppt/slides/_rels/slide99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95.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4.png"/></Relationships>
</file>

<file path=ppt/slides/_rels/slide99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96.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9.png"/></Relationships>
</file>

<file path=ppt/slides/_rels/slide99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97.xml"/><Relationship Id="rId3" Type="http://schemas.openxmlformats.org/officeDocument/2006/relationships/image" Target="../media/image3.png"/><Relationship Id="rId4" Type="http://schemas.openxmlformats.org/officeDocument/2006/relationships/image" Target="../media/image12.png"/></Relationships>
</file>

<file path=ppt/slides/_rels/slide99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98.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7.png"/></Relationships>
</file>

<file path=ppt/slides/_rels/slide99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99.xml"/><Relationship Id="rId3" Type="http://schemas.openxmlformats.org/officeDocument/2006/relationships/image" Target="../media/image3.png"/><Relationship Id="rId4" Type="http://schemas.openxmlformats.org/officeDocument/2006/relationships/image" Target="../media/image15.png"/><Relationship Id="rId10" Type="http://schemas.openxmlformats.org/officeDocument/2006/relationships/image" Target="../media/image22.png"/><Relationship Id="rId9"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pic>
        <p:nvPicPr>
          <p:cNvPr descr="download.jpg" id="180" name="Shape 180"/>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sp>
        <p:nvSpPr>
          <p:cNvPr id="238" name="Shape 23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39" name="Shape 23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40" name="Shape 24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41" name="Shape 241"/>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42" name="Shape 24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43" name="Shape 243"/>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44" name="Shape 24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45" name="Shape 24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46" name="Shape 246"/>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247" name="Shape 247"/>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248" name="Shape 248"/>
          <p:cNvGrpSpPr/>
          <p:nvPr/>
        </p:nvGrpSpPr>
        <p:grpSpPr>
          <a:xfrm>
            <a:off x="2627560" y="1994110"/>
            <a:ext cx="3510182" cy="1814571"/>
            <a:chOff x="0" y="0"/>
            <a:chExt cx="2147483647" cy="2147483647"/>
          </a:xfrm>
        </p:grpSpPr>
        <p:pic>
          <p:nvPicPr>
            <p:cNvPr descr="pasted-image.png" id="249" name="Shape 249"/>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250" name="Shape 250"/>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251" name="Shape 251"/>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252" name="Shape 252"/>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253" name="Shape 253"/>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254" name="Shape 254"/>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3" name="Shape 1223"/>
        <p:cNvGrpSpPr/>
        <p:nvPr/>
      </p:nvGrpSpPr>
      <p:grpSpPr>
        <a:xfrm>
          <a:off x="0" y="0"/>
          <a:ext cx="0" cy="0"/>
          <a:chOff x="0" y="0"/>
          <a:chExt cx="0" cy="0"/>
        </a:xfrm>
      </p:grpSpPr>
      <p:pic>
        <p:nvPicPr>
          <p:cNvPr id="1224" name="Shape 122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67" name="Shape 10567"/>
        <p:cNvGrpSpPr/>
        <p:nvPr/>
      </p:nvGrpSpPr>
      <p:grpSpPr>
        <a:xfrm>
          <a:off x="0" y="0"/>
          <a:ext cx="0" cy="0"/>
          <a:chOff x="0" y="0"/>
          <a:chExt cx="0" cy="0"/>
        </a:xfrm>
      </p:grpSpPr>
      <p:sp>
        <p:nvSpPr>
          <p:cNvPr id="10568" name="Shape 1056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569" name="Shape 1056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570" name="Shape 1057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571" name="Shape 1057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572" name="Shape 1057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573" name="Shape 10573"/>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574" name="Shape 1057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575" name="Shape 10575"/>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576" name="Shape 10576"/>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10577" name="Shape 10577"/>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10578" name="Shape 10578"/>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10579" name="Shape 10579"/>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580" name="Shape 10580"/>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581" name="Shape 10581"/>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10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85" name="Shape 10585"/>
        <p:cNvGrpSpPr/>
        <p:nvPr/>
      </p:nvGrpSpPr>
      <p:grpSpPr>
        <a:xfrm>
          <a:off x="0" y="0"/>
          <a:ext cx="0" cy="0"/>
          <a:chOff x="0" y="0"/>
          <a:chExt cx="0" cy="0"/>
        </a:xfrm>
      </p:grpSpPr>
      <p:sp>
        <p:nvSpPr>
          <p:cNvPr id="10586" name="Shape 1058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587" name="Shape 1058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588" name="Shape 1058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589" name="Shape 1058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590" name="Shape 1059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591" name="Shape 1059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592" name="Shape 1059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593" name="Shape 1059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594" name="Shape 10594"/>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10595" name="Shape 1059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10596" name="Shape 10596"/>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10597" name="Shape 10597"/>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10598" name="Shape 10598"/>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10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02" name="Shape 10602"/>
        <p:cNvGrpSpPr/>
        <p:nvPr/>
      </p:nvGrpSpPr>
      <p:grpSpPr>
        <a:xfrm>
          <a:off x="0" y="0"/>
          <a:ext cx="0" cy="0"/>
          <a:chOff x="0" y="0"/>
          <a:chExt cx="0" cy="0"/>
        </a:xfrm>
      </p:grpSpPr>
      <p:sp>
        <p:nvSpPr>
          <p:cNvPr id="10603" name="Shape 1060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604" name="Shape 1060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605" name="Shape 1060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606" name="Shape 1060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607" name="Shape 1060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608" name="Shape 1060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609" name="Shape 1060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610" name="Shape 1061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611" name="Shape 1061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10612" name="Shape 10612"/>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10613" name="Shape 10613"/>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10614" name="Shape 10614"/>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10615" name="Shape 10615"/>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0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19" name="Shape 10619"/>
        <p:cNvGrpSpPr/>
        <p:nvPr/>
      </p:nvGrpSpPr>
      <p:grpSpPr>
        <a:xfrm>
          <a:off x="0" y="0"/>
          <a:ext cx="0" cy="0"/>
          <a:chOff x="0" y="0"/>
          <a:chExt cx="0" cy="0"/>
        </a:xfrm>
      </p:grpSpPr>
      <p:sp>
        <p:nvSpPr>
          <p:cNvPr id="10620" name="Shape 1062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621" name="Shape 1062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622" name="Shape 1062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623" name="Shape 1062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624" name="Shape 1062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625" name="Shape 1062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626" name="Shape 1062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627" name="Shape 1062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628" name="Shape 1062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10629" name="Shape 10629"/>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10630" name="Shape 10630"/>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10631" name="Shape 10631"/>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10632" name="Shape 10632"/>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0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36" name="Shape 10636"/>
        <p:cNvGrpSpPr/>
        <p:nvPr/>
      </p:nvGrpSpPr>
      <p:grpSpPr>
        <a:xfrm>
          <a:off x="0" y="0"/>
          <a:ext cx="0" cy="0"/>
          <a:chOff x="0" y="0"/>
          <a:chExt cx="0" cy="0"/>
        </a:xfrm>
      </p:grpSpPr>
      <p:sp>
        <p:nvSpPr>
          <p:cNvPr id="10637" name="Shape 1063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638" name="Shape 1063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639" name="Shape 1063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640" name="Shape 1064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641" name="Shape 1064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642" name="Shape 1064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643" name="Shape 1064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644" name="Shape 1064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645" name="Shape 1064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10646" name="Shape 10646"/>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10647" name="Shape 10647"/>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10648" name="Shape 10648"/>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10649" name="Shape 10649"/>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0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53" name="Shape 10653"/>
        <p:cNvGrpSpPr/>
        <p:nvPr/>
      </p:nvGrpSpPr>
      <p:grpSpPr>
        <a:xfrm>
          <a:off x="0" y="0"/>
          <a:ext cx="0" cy="0"/>
          <a:chOff x="0" y="0"/>
          <a:chExt cx="0" cy="0"/>
        </a:xfrm>
      </p:grpSpPr>
      <p:sp>
        <p:nvSpPr>
          <p:cNvPr id="10654" name="Shape 1065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655" name="Shape 1065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656" name="Shape 1065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657" name="Shape 1065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658" name="Shape 1065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659" name="Shape 1065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660" name="Shape 1066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661" name="Shape 1066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662" name="Shape 1066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10663" name="Shape 10663"/>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10664" name="Shape 10664"/>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10665" name="Shape 10665"/>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10666" name="Shape 10666"/>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0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70" name="Shape 10670"/>
        <p:cNvGrpSpPr/>
        <p:nvPr/>
      </p:nvGrpSpPr>
      <p:grpSpPr>
        <a:xfrm>
          <a:off x="0" y="0"/>
          <a:ext cx="0" cy="0"/>
          <a:chOff x="0" y="0"/>
          <a:chExt cx="0" cy="0"/>
        </a:xfrm>
      </p:grpSpPr>
      <p:sp>
        <p:nvSpPr>
          <p:cNvPr id="10671" name="Shape 1067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672" name="Shape 1067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673" name="Shape 1067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674" name="Shape 1067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675" name="Shape 1067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676" name="Shape 1067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677" name="Shape 1067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678" name="Shape 1067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679" name="Shape 10679"/>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10680" name="Shape 10680"/>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10681" name="Shape 10681"/>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10682" name="Shape 10682"/>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10683" name="Shape 10683"/>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10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87" name="Shape 10687"/>
        <p:cNvGrpSpPr/>
        <p:nvPr/>
      </p:nvGrpSpPr>
      <p:grpSpPr>
        <a:xfrm>
          <a:off x="0" y="0"/>
          <a:ext cx="0" cy="0"/>
          <a:chOff x="0" y="0"/>
          <a:chExt cx="0" cy="0"/>
        </a:xfrm>
      </p:grpSpPr>
      <p:sp>
        <p:nvSpPr>
          <p:cNvPr id="10688" name="Shape 1068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689" name="Shape 1068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690" name="Shape 1069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691" name="Shape 1069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692" name="Shape 1069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693" name="Shape 1069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694" name="Shape 1069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695" name="Shape 1069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696" name="Shape 10696"/>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10697" name="Shape 10697"/>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10698" name="Shape 10698"/>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10699" name="Shape 10699"/>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10700" name="Shape 10700"/>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10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04" name="Shape 10704"/>
        <p:cNvGrpSpPr/>
        <p:nvPr/>
      </p:nvGrpSpPr>
      <p:grpSpPr>
        <a:xfrm>
          <a:off x="0" y="0"/>
          <a:ext cx="0" cy="0"/>
          <a:chOff x="0" y="0"/>
          <a:chExt cx="0" cy="0"/>
        </a:xfrm>
      </p:grpSpPr>
      <p:pic>
        <p:nvPicPr>
          <p:cNvPr id="10705" name="Shape 1070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09" name="Shape 10709"/>
        <p:cNvGrpSpPr/>
        <p:nvPr/>
      </p:nvGrpSpPr>
      <p:grpSpPr>
        <a:xfrm>
          <a:off x="0" y="0"/>
          <a:ext cx="0" cy="0"/>
          <a:chOff x="0" y="0"/>
          <a:chExt cx="0" cy="0"/>
        </a:xfrm>
      </p:grpSpPr>
      <p:pic>
        <p:nvPicPr>
          <p:cNvPr id="10710" name="Shape 1071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8" name="Shape 1228"/>
        <p:cNvGrpSpPr/>
        <p:nvPr/>
      </p:nvGrpSpPr>
      <p:grpSpPr>
        <a:xfrm>
          <a:off x="0" y="0"/>
          <a:ext cx="0" cy="0"/>
          <a:chOff x="0" y="0"/>
          <a:chExt cx="0" cy="0"/>
        </a:xfrm>
      </p:grpSpPr>
      <p:pic>
        <p:nvPicPr>
          <p:cNvPr id="1229" name="Shape 122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14" name="Shape 10714"/>
        <p:cNvGrpSpPr/>
        <p:nvPr/>
      </p:nvGrpSpPr>
      <p:grpSpPr>
        <a:xfrm>
          <a:off x="0" y="0"/>
          <a:ext cx="0" cy="0"/>
          <a:chOff x="0" y="0"/>
          <a:chExt cx="0" cy="0"/>
        </a:xfrm>
      </p:grpSpPr>
      <p:pic>
        <p:nvPicPr>
          <p:cNvPr id="10715" name="Shape 1071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19" name="Shape 10719"/>
        <p:cNvGrpSpPr/>
        <p:nvPr/>
      </p:nvGrpSpPr>
      <p:grpSpPr>
        <a:xfrm>
          <a:off x="0" y="0"/>
          <a:ext cx="0" cy="0"/>
          <a:chOff x="0" y="0"/>
          <a:chExt cx="0" cy="0"/>
        </a:xfrm>
      </p:grpSpPr>
      <p:pic>
        <p:nvPicPr>
          <p:cNvPr id="10720" name="Shape 1072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24" name="Shape 10724"/>
        <p:cNvGrpSpPr/>
        <p:nvPr/>
      </p:nvGrpSpPr>
      <p:grpSpPr>
        <a:xfrm>
          <a:off x="0" y="0"/>
          <a:ext cx="0" cy="0"/>
          <a:chOff x="0" y="0"/>
          <a:chExt cx="0" cy="0"/>
        </a:xfrm>
      </p:grpSpPr>
      <p:pic>
        <p:nvPicPr>
          <p:cNvPr id="10725" name="Shape 1072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29" name="Shape 10729"/>
        <p:cNvGrpSpPr/>
        <p:nvPr/>
      </p:nvGrpSpPr>
      <p:grpSpPr>
        <a:xfrm>
          <a:off x="0" y="0"/>
          <a:ext cx="0" cy="0"/>
          <a:chOff x="0" y="0"/>
          <a:chExt cx="0" cy="0"/>
        </a:xfrm>
      </p:grpSpPr>
      <p:pic>
        <p:nvPicPr>
          <p:cNvPr id="10730" name="Shape 1073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34" name="Shape 10734"/>
        <p:cNvGrpSpPr/>
        <p:nvPr/>
      </p:nvGrpSpPr>
      <p:grpSpPr>
        <a:xfrm>
          <a:off x="0" y="0"/>
          <a:ext cx="0" cy="0"/>
          <a:chOff x="0" y="0"/>
          <a:chExt cx="0" cy="0"/>
        </a:xfrm>
      </p:grpSpPr>
      <p:pic>
        <p:nvPicPr>
          <p:cNvPr id="10735" name="Shape 1073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39" name="Shape 10739"/>
        <p:cNvGrpSpPr/>
        <p:nvPr/>
      </p:nvGrpSpPr>
      <p:grpSpPr>
        <a:xfrm>
          <a:off x="0" y="0"/>
          <a:ext cx="0" cy="0"/>
          <a:chOff x="0" y="0"/>
          <a:chExt cx="0" cy="0"/>
        </a:xfrm>
      </p:grpSpPr>
      <p:pic>
        <p:nvPicPr>
          <p:cNvPr id="10740" name="Shape 1074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44" name="Shape 10744"/>
        <p:cNvGrpSpPr/>
        <p:nvPr/>
      </p:nvGrpSpPr>
      <p:grpSpPr>
        <a:xfrm>
          <a:off x="0" y="0"/>
          <a:ext cx="0" cy="0"/>
          <a:chOff x="0" y="0"/>
          <a:chExt cx="0" cy="0"/>
        </a:xfrm>
      </p:grpSpPr>
      <p:pic>
        <p:nvPicPr>
          <p:cNvPr id="10745" name="Shape 1074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49" name="Shape 10749"/>
        <p:cNvGrpSpPr/>
        <p:nvPr/>
      </p:nvGrpSpPr>
      <p:grpSpPr>
        <a:xfrm>
          <a:off x="0" y="0"/>
          <a:ext cx="0" cy="0"/>
          <a:chOff x="0" y="0"/>
          <a:chExt cx="0" cy="0"/>
        </a:xfrm>
      </p:grpSpPr>
      <p:pic>
        <p:nvPicPr>
          <p:cNvPr id="10750" name="Shape 1075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54" name="Shape 10754"/>
        <p:cNvGrpSpPr/>
        <p:nvPr/>
      </p:nvGrpSpPr>
      <p:grpSpPr>
        <a:xfrm>
          <a:off x="0" y="0"/>
          <a:ext cx="0" cy="0"/>
          <a:chOff x="0" y="0"/>
          <a:chExt cx="0" cy="0"/>
        </a:xfrm>
      </p:grpSpPr>
      <p:pic>
        <p:nvPicPr>
          <p:cNvPr id="10755" name="Shape 1075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59" name="Shape 10759"/>
        <p:cNvGrpSpPr/>
        <p:nvPr/>
      </p:nvGrpSpPr>
      <p:grpSpPr>
        <a:xfrm>
          <a:off x="0" y="0"/>
          <a:ext cx="0" cy="0"/>
          <a:chOff x="0" y="0"/>
          <a:chExt cx="0" cy="0"/>
        </a:xfrm>
      </p:grpSpPr>
      <p:pic>
        <p:nvPicPr>
          <p:cNvPr id="10760" name="Shape 1076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3" name="Shape 1233"/>
        <p:cNvGrpSpPr/>
        <p:nvPr/>
      </p:nvGrpSpPr>
      <p:grpSpPr>
        <a:xfrm>
          <a:off x="0" y="0"/>
          <a:ext cx="0" cy="0"/>
          <a:chOff x="0" y="0"/>
          <a:chExt cx="0" cy="0"/>
        </a:xfrm>
      </p:grpSpPr>
      <p:pic>
        <p:nvPicPr>
          <p:cNvPr id="1234" name="Shape 123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64" name="Shape 10764"/>
        <p:cNvGrpSpPr/>
        <p:nvPr/>
      </p:nvGrpSpPr>
      <p:grpSpPr>
        <a:xfrm>
          <a:off x="0" y="0"/>
          <a:ext cx="0" cy="0"/>
          <a:chOff x="0" y="0"/>
          <a:chExt cx="0" cy="0"/>
        </a:xfrm>
      </p:grpSpPr>
      <p:pic>
        <p:nvPicPr>
          <p:cNvPr id="10765" name="Shape 1076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69" name="Shape 10769"/>
        <p:cNvGrpSpPr/>
        <p:nvPr/>
      </p:nvGrpSpPr>
      <p:grpSpPr>
        <a:xfrm>
          <a:off x="0" y="0"/>
          <a:ext cx="0" cy="0"/>
          <a:chOff x="0" y="0"/>
          <a:chExt cx="0" cy="0"/>
        </a:xfrm>
      </p:grpSpPr>
      <p:pic>
        <p:nvPicPr>
          <p:cNvPr descr="download.jpg" id="10770" name="Shape 10770"/>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10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74" name="Shape 10774"/>
        <p:cNvGrpSpPr/>
        <p:nvPr/>
      </p:nvGrpSpPr>
      <p:grpSpPr>
        <a:xfrm>
          <a:off x="0" y="0"/>
          <a:ext cx="0" cy="0"/>
          <a:chOff x="0" y="0"/>
          <a:chExt cx="0" cy="0"/>
        </a:xfrm>
      </p:grpSpPr>
      <p:sp>
        <p:nvSpPr>
          <p:cNvPr id="10775" name="Shape 10775"/>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10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79" name="Shape 10779"/>
        <p:cNvGrpSpPr/>
        <p:nvPr/>
      </p:nvGrpSpPr>
      <p:grpSpPr>
        <a:xfrm>
          <a:off x="0" y="0"/>
          <a:ext cx="0" cy="0"/>
          <a:chOff x="0" y="0"/>
          <a:chExt cx="0" cy="0"/>
        </a:xfrm>
      </p:grpSpPr>
      <p:pic>
        <p:nvPicPr>
          <p:cNvPr id="10780" name="Shape 1078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84" name="Shape 10784"/>
        <p:cNvGrpSpPr/>
        <p:nvPr/>
      </p:nvGrpSpPr>
      <p:grpSpPr>
        <a:xfrm>
          <a:off x="0" y="0"/>
          <a:ext cx="0" cy="0"/>
          <a:chOff x="0" y="0"/>
          <a:chExt cx="0" cy="0"/>
        </a:xfrm>
      </p:grpSpPr>
      <p:pic>
        <p:nvPicPr>
          <p:cNvPr id="10785" name="Shape 1078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89" name="Shape 10789"/>
        <p:cNvGrpSpPr/>
        <p:nvPr/>
      </p:nvGrpSpPr>
      <p:grpSpPr>
        <a:xfrm>
          <a:off x="0" y="0"/>
          <a:ext cx="0" cy="0"/>
          <a:chOff x="0" y="0"/>
          <a:chExt cx="0" cy="0"/>
        </a:xfrm>
      </p:grpSpPr>
      <p:pic>
        <p:nvPicPr>
          <p:cNvPr id="10790" name="Shape 1079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94" name="Shape 10794"/>
        <p:cNvGrpSpPr/>
        <p:nvPr/>
      </p:nvGrpSpPr>
      <p:grpSpPr>
        <a:xfrm>
          <a:off x="0" y="0"/>
          <a:ext cx="0" cy="0"/>
          <a:chOff x="0" y="0"/>
          <a:chExt cx="0" cy="0"/>
        </a:xfrm>
      </p:grpSpPr>
      <p:pic>
        <p:nvPicPr>
          <p:cNvPr id="10795" name="Shape 1079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99" name="Shape 10799"/>
        <p:cNvGrpSpPr/>
        <p:nvPr/>
      </p:nvGrpSpPr>
      <p:grpSpPr>
        <a:xfrm>
          <a:off x="0" y="0"/>
          <a:ext cx="0" cy="0"/>
          <a:chOff x="0" y="0"/>
          <a:chExt cx="0" cy="0"/>
        </a:xfrm>
      </p:grpSpPr>
      <p:pic>
        <p:nvPicPr>
          <p:cNvPr id="10800" name="Shape 1080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04" name="Shape 10804"/>
        <p:cNvGrpSpPr/>
        <p:nvPr/>
      </p:nvGrpSpPr>
      <p:grpSpPr>
        <a:xfrm>
          <a:off x="0" y="0"/>
          <a:ext cx="0" cy="0"/>
          <a:chOff x="0" y="0"/>
          <a:chExt cx="0" cy="0"/>
        </a:xfrm>
      </p:grpSpPr>
      <p:pic>
        <p:nvPicPr>
          <p:cNvPr id="10805" name="Shape 1080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09" name="Shape 10809"/>
        <p:cNvGrpSpPr/>
        <p:nvPr/>
      </p:nvGrpSpPr>
      <p:grpSpPr>
        <a:xfrm>
          <a:off x="0" y="0"/>
          <a:ext cx="0" cy="0"/>
          <a:chOff x="0" y="0"/>
          <a:chExt cx="0" cy="0"/>
        </a:xfrm>
      </p:grpSpPr>
      <p:sp>
        <p:nvSpPr>
          <p:cNvPr id="10810" name="Shape 1081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811" name="Shape 1081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812" name="Shape 10812"/>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813" name="Shape 1081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814" name="Shape 1081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815" name="Shape 10815"/>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816" name="Shape 1081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817" name="Shape 1081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10818" name="Shape 10818"/>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10819" name="Shape 10819"/>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10820" name="Shape 10820"/>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10821" name="Shape 10821"/>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10822" name="Shape 10822"/>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10823" name="Shape 10823"/>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8" name="Shape 1238"/>
        <p:cNvGrpSpPr/>
        <p:nvPr/>
      </p:nvGrpSpPr>
      <p:grpSpPr>
        <a:xfrm>
          <a:off x="0" y="0"/>
          <a:ext cx="0" cy="0"/>
          <a:chOff x="0" y="0"/>
          <a:chExt cx="0" cy="0"/>
        </a:xfrm>
      </p:grpSpPr>
      <p:pic>
        <p:nvPicPr>
          <p:cNvPr descr="download.jpg" id="1239" name="Shape 1239"/>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10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27" name="Shape 10827"/>
        <p:cNvGrpSpPr/>
        <p:nvPr/>
      </p:nvGrpSpPr>
      <p:grpSpPr>
        <a:xfrm>
          <a:off x="0" y="0"/>
          <a:ext cx="0" cy="0"/>
          <a:chOff x="0" y="0"/>
          <a:chExt cx="0" cy="0"/>
        </a:xfrm>
      </p:grpSpPr>
      <p:sp>
        <p:nvSpPr>
          <p:cNvPr id="10828" name="Shape 1082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829" name="Shape 1082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830" name="Shape 1083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831" name="Shape 10831"/>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832" name="Shape 1083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833" name="Shape 10833"/>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834" name="Shape 1083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835" name="Shape 1083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836" name="Shape 10836"/>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10837" name="Shape 10837"/>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10838" name="Shape 10838"/>
          <p:cNvGrpSpPr/>
          <p:nvPr/>
        </p:nvGrpSpPr>
        <p:grpSpPr>
          <a:xfrm>
            <a:off x="2627560" y="1994110"/>
            <a:ext cx="3510182" cy="1814571"/>
            <a:chOff x="0" y="0"/>
            <a:chExt cx="2147483647" cy="2147483647"/>
          </a:xfrm>
        </p:grpSpPr>
        <p:pic>
          <p:nvPicPr>
            <p:cNvPr descr="pasted-image.png" id="10839" name="Shape 10839"/>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10840" name="Shape 10840"/>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10841" name="Shape 10841"/>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10842" name="Shape 10842"/>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10843" name="Shape 10843"/>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10844" name="Shape 10844"/>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10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48" name="Shape 10848"/>
        <p:cNvGrpSpPr/>
        <p:nvPr/>
      </p:nvGrpSpPr>
      <p:grpSpPr>
        <a:xfrm>
          <a:off x="0" y="0"/>
          <a:ext cx="0" cy="0"/>
          <a:chOff x="0" y="0"/>
          <a:chExt cx="0" cy="0"/>
        </a:xfrm>
      </p:grpSpPr>
      <p:sp>
        <p:nvSpPr>
          <p:cNvPr id="10849" name="Shape 1084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850" name="Shape 1085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851" name="Shape 1085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852" name="Shape 10852"/>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853" name="Shape 1085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854" name="Shape 10854"/>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855" name="Shape 1085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856" name="Shape 1085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857" name="Shape 10857"/>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10858" name="Shape 10858"/>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10859" name="Shape 10859"/>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10860" name="Shape 10860"/>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10861" name="Shape 10861"/>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10862" name="Shape 10862"/>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10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66" name="Shape 10866"/>
        <p:cNvGrpSpPr/>
        <p:nvPr/>
      </p:nvGrpSpPr>
      <p:grpSpPr>
        <a:xfrm>
          <a:off x="0" y="0"/>
          <a:ext cx="0" cy="0"/>
          <a:chOff x="0" y="0"/>
          <a:chExt cx="0" cy="0"/>
        </a:xfrm>
      </p:grpSpPr>
      <p:sp>
        <p:nvSpPr>
          <p:cNvPr id="10867" name="Shape 1086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868" name="Shape 1086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869" name="Shape 1086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870" name="Shape 1087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871" name="Shape 10871"/>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872" name="Shape 10872"/>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873" name="Shape 1087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874" name="Shape 1087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875" name="Shape 10875"/>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10876" name="Shape 10876"/>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10877" name="Shape 10877"/>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10878" name="Shape 10878"/>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10879" name="Shape 10879"/>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10880" name="Shape 10880"/>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10881" name="Shape 10881"/>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10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85" name="Shape 10885"/>
        <p:cNvGrpSpPr/>
        <p:nvPr/>
      </p:nvGrpSpPr>
      <p:grpSpPr>
        <a:xfrm>
          <a:off x="0" y="0"/>
          <a:ext cx="0" cy="0"/>
          <a:chOff x="0" y="0"/>
          <a:chExt cx="0" cy="0"/>
        </a:xfrm>
      </p:grpSpPr>
      <p:sp>
        <p:nvSpPr>
          <p:cNvPr id="10886" name="Shape 1088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887" name="Shape 1088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888" name="Shape 1088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889" name="Shape 1088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890" name="Shape 1089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891" name="Shape 1089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892" name="Shape 1089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893" name="Shape 1089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894" name="Shape 10894"/>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10895" name="Shape 10895"/>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10896" name="Shape 10896"/>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10897" name="Shape 10897"/>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10898" name="Shape 10898"/>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10899" name="Shape 10899"/>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10900" name="Shape 10900"/>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901" name="Shape 10901"/>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902" name="Shape 10902"/>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903" name="Shape 10903"/>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10904" name="Shape 10904"/>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10905" name="Shape 10905"/>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10906" name="Shape 10906"/>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10907" name="Shape 10907"/>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908" name="Shape 10908"/>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10909" name="Shape 10909"/>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10910" name="Shape 10910"/>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911" name="Shape 10911"/>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10912" name="Shape 10912"/>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10913" name="Shape 10913"/>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914" name="Shape 10914"/>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10915" name="Shape 10915"/>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10916" name="Shape 10916"/>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10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20" name="Shape 10920"/>
        <p:cNvGrpSpPr/>
        <p:nvPr/>
      </p:nvGrpSpPr>
      <p:grpSpPr>
        <a:xfrm>
          <a:off x="0" y="0"/>
          <a:ext cx="0" cy="0"/>
          <a:chOff x="0" y="0"/>
          <a:chExt cx="0" cy="0"/>
        </a:xfrm>
      </p:grpSpPr>
      <p:sp>
        <p:nvSpPr>
          <p:cNvPr id="10921" name="Shape 1092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922" name="Shape 1092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923" name="Shape 1092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924" name="Shape 1092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925" name="Shape 1092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926" name="Shape 10926"/>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927" name="Shape 1092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928" name="Shape 10928"/>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929" name="Shape 10929"/>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10930" name="Shape 10930"/>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10931" name="Shape 10931"/>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10932" name="Shape 10932"/>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933" name="Shape 10933"/>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934" name="Shape 10934"/>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10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38" name="Shape 10938"/>
        <p:cNvGrpSpPr/>
        <p:nvPr/>
      </p:nvGrpSpPr>
      <p:grpSpPr>
        <a:xfrm>
          <a:off x="0" y="0"/>
          <a:ext cx="0" cy="0"/>
          <a:chOff x="0" y="0"/>
          <a:chExt cx="0" cy="0"/>
        </a:xfrm>
      </p:grpSpPr>
      <p:sp>
        <p:nvSpPr>
          <p:cNvPr id="10939" name="Shape 1093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940" name="Shape 1094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941" name="Shape 1094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942" name="Shape 1094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943" name="Shape 1094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944" name="Shape 1094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945" name="Shape 1094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946" name="Shape 1094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947" name="Shape 10947"/>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10948" name="Shape 1094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10949" name="Shape 10949"/>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10950" name="Shape 10950"/>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10951" name="Shape 10951"/>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10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55" name="Shape 10955"/>
        <p:cNvGrpSpPr/>
        <p:nvPr/>
      </p:nvGrpSpPr>
      <p:grpSpPr>
        <a:xfrm>
          <a:off x="0" y="0"/>
          <a:ext cx="0" cy="0"/>
          <a:chOff x="0" y="0"/>
          <a:chExt cx="0" cy="0"/>
        </a:xfrm>
      </p:grpSpPr>
      <p:sp>
        <p:nvSpPr>
          <p:cNvPr id="10956" name="Shape 1095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957" name="Shape 1095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958" name="Shape 1095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959" name="Shape 1095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960" name="Shape 1096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961" name="Shape 1096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962" name="Shape 1096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963" name="Shape 1096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964" name="Shape 1096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10965" name="Shape 10965"/>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10966" name="Shape 10966"/>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10967" name="Shape 10967"/>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10968" name="Shape 10968"/>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0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72" name="Shape 10972"/>
        <p:cNvGrpSpPr/>
        <p:nvPr/>
      </p:nvGrpSpPr>
      <p:grpSpPr>
        <a:xfrm>
          <a:off x="0" y="0"/>
          <a:ext cx="0" cy="0"/>
          <a:chOff x="0" y="0"/>
          <a:chExt cx="0" cy="0"/>
        </a:xfrm>
      </p:grpSpPr>
      <p:sp>
        <p:nvSpPr>
          <p:cNvPr id="10973" name="Shape 1097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974" name="Shape 1097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975" name="Shape 1097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976" name="Shape 1097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977" name="Shape 1097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978" name="Shape 1097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979" name="Shape 1097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980" name="Shape 1098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981" name="Shape 1098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10982" name="Shape 10982"/>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10983" name="Shape 10983"/>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10984" name="Shape 10984"/>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10985" name="Shape 10985"/>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0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89" name="Shape 10989"/>
        <p:cNvGrpSpPr/>
        <p:nvPr/>
      </p:nvGrpSpPr>
      <p:grpSpPr>
        <a:xfrm>
          <a:off x="0" y="0"/>
          <a:ext cx="0" cy="0"/>
          <a:chOff x="0" y="0"/>
          <a:chExt cx="0" cy="0"/>
        </a:xfrm>
      </p:grpSpPr>
      <p:sp>
        <p:nvSpPr>
          <p:cNvPr id="10990" name="Shape 1099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991" name="Shape 1099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992" name="Shape 1099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993" name="Shape 1099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994" name="Shape 1099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995" name="Shape 1099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996" name="Shape 1099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997" name="Shape 1099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998" name="Shape 1099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10999" name="Shape 10999"/>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11000" name="Shape 11000"/>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11001" name="Shape 11001"/>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11002" name="Shape 11002"/>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0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06" name="Shape 11006"/>
        <p:cNvGrpSpPr/>
        <p:nvPr/>
      </p:nvGrpSpPr>
      <p:grpSpPr>
        <a:xfrm>
          <a:off x="0" y="0"/>
          <a:ext cx="0" cy="0"/>
          <a:chOff x="0" y="0"/>
          <a:chExt cx="0" cy="0"/>
        </a:xfrm>
      </p:grpSpPr>
      <p:sp>
        <p:nvSpPr>
          <p:cNvPr id="11007" name="Shape 1100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1008" name="Shape 1100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1009" name="Shape 1100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1010" name="Shape 1101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1011" name="Shape 1101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1012" name="Shape 1101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1013" name="Shape 1101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1014" name="Shape 1101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1015" name="Shape 1101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11016" name="Shape 11016"/>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11017" name="Shape 11017"/>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11018" name="Shape 11018"/>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11019" name="Shape 11019"/>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3" name="Shape 1243"/>
        <p:cNvGrpSpPr/>
        <p:nvPr/>
      </p:nvGrpSpPr>
      <p:grpSpPr>
        <a:xfrm>
          <a:off x="0" y="0"/>
          <a:ext cx="0" cy="0"/>
          <a:chOff x="0" y="0"/>
          <a:chExt cx="0" cy="0"/>
        </a:xfrm>
      </p:grpSpPr>
      <p:sp>
        <p:nvSpPr>
          <p:cNvPr id="1244" name="Shape 1244"/>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10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23" name="Shape 11023"/>
        <p:cNvGrpSpPr/>
        <p:nvPr/>
      </p:nvGrpSpPr>
      <p:grpSpPr>
        <a:xfrm>
          <a:off x="0" y="0"/>
          <a:ext cx="0" cy="0"/>
          <a:chOff x="0" y="0"/>
          <a:chExt cx="0" cy="0"/>
        </a:xfrm>
      </p:grpSpPr>
      <p:sp>
        <p:nvSpPr>
          <p:cNvPr id="11024" name="Shape 1102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1025" name="Shape 1102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1026" name="Shape 1102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1027" name="Shape 1102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1028" name="Shape 1102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1029" name="Shape 1102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1030" name="Shape 1103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1031" name="Shape 1103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1032" name="Shape 1103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11033" name="Shape 11033"/>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11034" name="Shape 11034"/>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11035" name="Shape 11035"/>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11036" name="Shape 11036"/>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10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40" name="Shape 11040"/>
        <p:cNvGrpSpPr/>
        <p:nvPr/>
      </p:nvGrpSpPr>
      <p:grpSpPr>
        <a:xfrm>
          <a:off x="0" y="0"/>
          <a:ext cx="0" cy="0"/>
          <a:chOff x="0" y="0"/>
          <a:chExt cx="0" cy="0"/>
        </a:xfrm>
      </p:grpSpPr>
      <p:sp>
        <p:nvSpPr>
          <p:cNvPr id="11041" name="Shape 1104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1042" name="Shape 1104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1043" name="Shape 1104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1044" name="Shape 1104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1045" name="Shape 1104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1046" name="Shape 1104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1047" name="Shape 1104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1048" name="Shape 1104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1049" name="Shape 11049"/>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11050" name="Shape 11050"/>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11051" name="Shape 11051"/>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11052" name="Shape 11052"/>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11053" name="Shape 11053"/>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10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57" name="Shape 11057"/>
        <p:cNvGrpSpPr/>
        <p:nvPr/>
      </p:nvGrpSpPr>
      <p:grpSpPr>
        <a:xfrm>
          <a:off x="0" y="0"/>
          <a:ext cx="0" cy="0"/>
          <a:chOff x="0" y="0"/>
          <a:chExt cx="0" cy="0"/>
        </a:xfrm>
      </p:grpSpPr>
      <p:pic>
        <p:nvPicPr>
          <p:cNvPr id="11058" name="Shape 1105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62" name="Shape 11062"/>
        <p:cNvGrpSpPr/>
        <p:nvPr/>
      </p:nvGrpSpPr>
      <p:grpSpPr>
        <a:xfrm>
          <a:off x="0" y="0"/>
          <a:ext cx="0" cy="0"/>
          <a:chOff x="0" y="0"/>
          <a:chExt cx="0" cy="0"/>
        </a:xfrm>
      </p:grpSpPr>
      <p:pic>
        <p:nvPicPr>
          <p:cNvPr id="11063" name="Shape 1106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67" name="Shape 11067"/>
        <p:cNvGrpSpPr/>
        <p:nvPr/>
      </p:nvGrpSpPr>
      <p:grpSpPr>
        <a:xfrm>
          <a:off x="0" y="0"/>
          <a:ext cx="0" cy="0"/>
          <a:chOff x="0" y="0"/>
          <a:chExt cx="0" cy="0"/>
        </a:xfrm>
      </p:grpSpPr>
      <p:pic>
        <p:nvPicPr>
          <p:cNvPr id="11068" name="Shape 1106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72" name="Shape 11072"/>
        <p:cNvGrpSpPr/>
        <p:nvPr/>
      </p:nvGrpSpPr>
      <p:grpSpPr>
        <a:xfrm>
          <a:off x="0" y="0"/>
          <a:ext cx="0" cy="0"/>
          <a:chOff x="0" y="0"/>
          <a:chExt cx="0" cy="0"/>
        </a:xfrm>
      </p:grpSpPr>
      <p:pic>
        <p:nvPicPr>
          <p:cNvPr id="11073" name="Shape 1107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77" name="Shape 11077"/>
        <p:cNvGrpSpPr/>
        <p:nvPr/>
      </p:nvGrpSpPr>
      <p:grpSpPr>
        <a:xfrm>
          <a:off x="0" y="0"/>
          <a:ext cx="0" cy="0"/>
          <a:chOff x="0" y="0"/>
          <a:chExt cx="0" cy="0"/>
        </a:xfrm>
      </p:grpSpPr>
      <p:pic>
        <p:nvPicPr>
          <p:cNvPr id="11078" name="Shape 1107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82" name="Shape 11082"/>
        <p:cNvGrpSpPr/>
        <p:nvPr/>
      </p:nvGrpSpPr>
      <p:grpSpPr>
        <a:xfrm>
          <a:off x="0" y="0"/>
          <a:ext cx="0" cy="0"/>
          <a:chOff x="0" y="0"/>
          <a:chExt cx="0" cy="0"/>
        </a:xfrm>
      </p:grpSpPr>
      <p:pic>
        <p:nvPicPr>
          <p:cNvPr id="11083" name="Shape 1108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87" name="Shape 11087"/>
        <p:cNvGrpSpPr/>
        <p:nvPr/>
      </p:nvGrpSpPr>
      <p:grpSpPr>
        <a:xfrm>
          <a:off x="0" y="0"/>
          <a:ext cx="0" cy="0"/>
          <a:chOff x="0" y="0"/>
          <a:chExt cx="0" cy="0"/>
        </a:xfrm>
      </p:grpSpPr>
      <p:pic>
        <p:nvPicPr>
          <p:cNvPr id="11088" name="Shape 1108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92" name="Shape 11092"/>
        <p:cNvGrpSpPr/>
        <p:nvPr/>
      </p:nvGrpSpPr>
      <p:grpSpPr>
        <a:xfrm>
          <a:off x="0" y="0"/>
          <a:ext cx="0" cy="0"/>
          <a:chOff x="0" y="0"/>
          <a:chExt cx="0" cy="0"/>
        </a:xfrm>
      </p:grpSpPr>
      <p:pic>
        <p:nvPicPr>
          <p:cNvPr id="11093" name="Shape 1109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8" name="Shape 1248"/>
        <p:cNvGrpSpPr/>
        <p:nvPr/>
      </p:nvGrpSpPr>
      <p:grpSpPr>
        <a:xfrm>
          <a:off x="0" y="0"/>
          <a:ext cx="0" cy="0"/>
          <a:chOff x="0" y="0"/>
          <a:chExt cx="0" cy="0"/>
        </a:xfrm>
      </p:grpSpPr>
      <p:pic>
        <p:nvPicPr>
          <p:cNvPr id="1249" name="Shape 124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97" name="Shape 11097"/>
        <p:cNvGrpSpPr/>
        <p:nvPr/>
      </p:nvGrpSpPr>
      <p:grpSpPr>
        <a:xfrm>
          <a:off x="0" y="0"/>
          <a:ext cx="0" cy="0"/>
          <a:chOff x="0" y="0"/>
          <a:chExt cx="0" cy="0"/>
        </a:xfrm>
      </p:grpSpPr>
      <p:pic>
        <p:nvPicPr>
          <p:cNvPr id="11098" name="Shape 1109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02" name="Shape 11102"/>
        <p:cNvGrpSpPr/>
        <p:nvPr/>
      </p:nvGrpSpPr>
      <p:grpSpPr>
        <a:xfrm>
          <a:off x="0" y="0"/>
          <a:ext cx="0" cy="0"/>
          <a:chOff x="0" y="0"/>
          <a:chExt cx="0" cy="0"/>
        </a:xfrm>
      </p:grpSpPr>
      <p:pic>
        <p:nvPicPr>
          <p:cNvPr id="11103" name="Shape 1110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07" name="Shape 11107"/>
        <p:cNvGrpSpPr/>
        <p:nvPr/>
      </p:nvGrpSpPr>
      <p:grpSpPr>
        <a:xfrm>
          <a:off x="0" y="0"/>
          <a:ext cx="0" cy="0"/>
          <a:chOff x="0" y="0"/>
          <a:chExt cx="0" cy="0"/>
        </a:xfrm>
      </p:grpSpPr>
      <p:pic>
        <p:nvPicPr>
          <p:cNvPr id="11108" name="Shape 1110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12" name="Shape 11112"/>
        <p:cNvGrpSpPr/>
        <p:nvPr/>
      </p:nvGrpSpPr>
      <p:grpSpPr>
        <a:xfrm>
          <a:off x="0" y="0"/>
          <a:ext cx="0" cy="0"/>
          <a:chOff x="0" y="0"/>
          <a:chExt cx="0" cy="0"/>
        </a:xfrm>
      </p:grpSpPr>
      <p:pic>
        <p:nvPicPr>
          <p:cNvPr id="11113" name="Shape 1111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17" name="Shape 11117"/>
        <p:cNvGrpSpPr/>
        <p:nvPr/>
      </p:nvGrpSpPr>
      <p:grpSpPr>
        <a:xfrm>
          <a:off x="0" y="0"/>
          <a:ext cx="0" cy="0"/>
          <a:chOff x="0" y="0"/>
          <a:chExt cx="0" cy="0"/>
        </a:xfrm>
      </p:grpSpPr>
      <p:pic>
        <p:nvPicPr>
          <p:cNvPr id="11118" name="Shape 1111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22" name="Shape 11122"/>
        <p:cNvGrpSpPr/>
        <p:nvPr/>
      </p:nvGrpSpPr>
      <p:grpSpPr>
        <a:xfrm>
          <a:off x="0" y="0"/>
          <a:ext cx="0" cy="0"/>
          <a:chOff x="0" y="0"/>
          <a:chExt cx="0" cy="0"/>
        </a:xfrm>
      </p:grpSpPr>
      <p:pic>
        <p:nvPicPr>
          <p:cNvPr descr="download.jpg" id="11123" name="Shape 11123"/>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10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27" name="Shape 11127"/>
        <p:cNvGrpSpPr/>
        <p:nvPr/>
      </p:nvGrpSpPr>
      <p:grpSpPr>
        <a:xfrm>
          <a:off x="0" y="0"/>
          <a:ext cx="0" cy="0"/>
          <a:chOff x="0" y="0"/>
          <a:chExt cx="0" cy="0"/>
        </a:xfrm>
      </p:grpSpPr>
      <p:sp>
        <p:nvSpPr>
          <p:cNvPr id="11128" name="Shape 11128"/>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10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32" name="Shape 11132"/>
        <p:cNvGrpSpPr/>
        <p:nvPr/>
      </p:nvGrpSpPr>
      <p:grpSpPr>
        <a:xfrm>
          <a:off x="0" y="0"/>
          <a:ext cx="0" cy="0"/>
          <a:chOff x="0" y="0"/>
          <a:chExt cx="0" cy="0"/>
        </a:xfrm>
      </p:grpSpPr>
      <p:pic>
        <p:nvPicPr>
          <p:cNvPr id="11133" name="Shape 1113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37" name="Shape 11137"/>
        <p:cNvGrpSpPr/>
        <p:nvPr/>
      </p:nvGrpSpPr>
      <p:grpSpPr>
        <a:xfrm>
          <a:off x="0" y="0"/>
          <a:ext cx="0" cy="0"/>
          <a:chOff x="0" y="0"/>
          <a:chExt cx="0" cy="0"/>
        </a:xfrm>
      </p:grpSpPr>
      <p:pic>
        <p:nvPicPr>
          <p:cNvPr id="11138" name="Shape 1113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42" name="Shape 11142"/>
        <p:cNvGrpSpPr/>
        <p:nvPr/>
      </p:nvGrpSpPr>
      <p:grpSpPr>
        <a:xfrm>
          <a:off x="0" y="0"/>
          <a:ext cx="0" cy="0"/>
          <a:chOff x="0" y="0"/>
          <a:chExt cx="0" cy="0"/>
        </a:xfrm>
      </p:grpSpPr>
      <p:pic>
        <p:nvPicPr>
          <p:cNvPr id="11143" name="Shape 1114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3" name="Shape 1253"/>
        <p:cNvGrpSpPr/>
        <p:nvPr/>
      </p:nvGrpSpPr>
      <p:grpSpPr>
        <a:xfrm>
          <a:off x="0" y="0"/>
          <a:ext cx="0" cy="0"/>
          <a:chOff x="0" y="0"/>
          <a:chExt cx="0" cy="0"/>
        </a:xfrm>
      </p:grpSpPr>
      <p:pic>
        <p:nvPicPr>
          <p:cNvPr id="1254" name="Shape 125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47" name="Shape 11147"/>
        <p:cNvGrpSpPr/>
        <p:nvPr/>
      </p:nvGrpSpPr>
      <p:grpSpPr>
        <a:xfrm>
          <a:off x="0" y="0"/>
          <a:ext cx="0" cy="0"/>
          <a:chOff x="0" y="0"/>
          <a:chExt cx="0" cy="0"/>
        </a:xfrm>
      </p:grpSpPr>
      <p:pic>
        <p:nvPicPr>
          <p:cNvPr id="11148" name="Shape 1114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52" name="Shape 11152"/>
        <p:cNvGrpSpPr/>
        <p:nvPr/>
      </p:nvGrpSpPr>
      <p:grpSpPr>
        <a:xfrm>
          <a:off x="0" y="0"/>
          <a:ext cx="0" cy="0"/>
          <a:chOff x="0" y="0"/>
          <a:chExt cx="0" cy="0"/>
        </a:xfrm>
      </p:grpSpPr>
      <p:pic>
        <p:nvPicPr>
          <p:cNvPr id="11153" name="Shape 1115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57" name="Shape 11157"/>
        <p:cNvGrpSpPr/>
        <p:nvPr/>
      </p:nvGrpSpPr>
      <p:grpSpPr>
        <a:xfrm>
          <a:off x="0" y="0"/>
          <a:ext cx="0" cy="0"/>
          <a:chOff x="0" y="0"/>
          <a:chExt cx="0" cy="0"/>
        </a:xfrm>
      </p:grpSpPr>
      <p:pic>
        <p:nvPicPr>
          <p:cNvPr id="11158" name="Shape 1115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62" name="Shape 11162"/>
        <p:cNvGrpSpPr/>
        <p:nvPr/>
      </p:nvGrpSpPr>
      <p:grpSpPr>
        <a:xfrm>
          <a:off x="0" y="0"/>
          <a:ext cx="0" cy="0"/>
          <a:chOff x="0" y="0"/>
          <a:chExt cx="0" cy="0"/>
        </a:xfrm>
      </p:grpSpPr>
      <p:sp>
        <p:nvSpPr>
          <p:cNvPr id="11163" name="Shape 1116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1164" name="Shape 1116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1165" name="Shape 11165"/>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1166" name="Shape 1116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1167" name="Shape 1116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1168" name="Shape 11168"/>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1169" name="Shape 1116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1170" name="Shape 1117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11171" name="Shape 11171"/>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11172" name="Shape 11172"/>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11173" name="Shape 11173"/>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11174" name="Shape 11174"/>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11175" name="Shape 11175"/>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11176" name="Shape 11176"/>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10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80" name="Shape 11180"/>
        <p:cNvGrpSpPr/>
        <p:nvPr/>
      </p:nvGrpSpPr>
      <p:grpSpPr>
        <a:xfrm>
          <a:off x="0" y="0"/>
          <a:ext cx="0" cy="0"/>
          <a:chOff x="0" y="0"/>
          <a:chExt cx="0" cy="0"/>
        </a:xfrm>
      </p:grpSpPr>
      <p:sp>
        <p:nvSpPr>
          <p:cNvPr id="11181" name="Shape 1118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1182" name="Shape 1118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1183" name="Shape 1118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1184" name="Shape 11184"/>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1185" name="Shape 1118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1186" name="Shape 11186"/>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1187" name="Shape 1118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1188" name="Shape 1118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1189" name="Shape 11189"/>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11190" name="Shape 11190"/>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11191" name="Shape 11191"/>
          <p:cNvGrpSpPr/>
          <p:nvPr/>
        </p:nvGrpSpPr>
        <p:grpSpPr>
          <a:xfrm>
            <a:off x="2627560" y="1994110"/>
            <a:ext cx="3510182" cy="1814571"/>
            <a:chOff x="0" y="0"/>
            <a:chExt cx="2147483647" cy="2147483647"/>
          </a:xfrm>
        </p:grpSpPr>
        <p:pic>
          <p:nvPicPr>
            <p:cNvPr descr="pasted-image.png" id="11192" name="Shape 11192"/>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11193" name="Shape 11193"/>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11194" name="Shape 11194"/>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11195" name="Shape 11195"/>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11196" name="Shape 11196"/>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11197" name="Shape 11197"/>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10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01" name="Shape 11201"/>
        <p:cNvGrpSpPr/>
        <p:nvPr/>
      </p:nvGrpSpPr>
      <p:grpSpPr>
        <a:xfrm>
          <a:off x="0" y="0"/>
          <a:ext cx="0" cy="0"/>
          <a:chOff x="0" y="0"/>
          <a:chExt cx="0" cy="0"/>
        </a:xfrm>
      </p:grpSpPr>
      <p:sp>
        <p:nvSpPr>
          <p:cNvPr id="11202" name="Shape 1120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1203" name="Shape 1120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1204" name="Shape 1120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1205" name="Shape 11205"/>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1206" name="Shape 1120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1207" name="Shape 11207"/>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1208" name="Shape 1120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1209" name="Shape 1120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1210" name="Shape 11210"/>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11211" name="Shape 11211"/>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11212" name="Shape 11212"/>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11213" name="Shape 11213"/>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11214" name="Shape 11214"/>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11215" name="Shape 11215"/>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10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19" name="Shape 11219"/>
        <p:cNvGrpSpPr/>
        <p:nvPr/>
      </p:nvGrpSpPr>
      <p:grpSpPr>
        <a:xfrm>
          <a:off x="0" y="0"/>
          <a:ext cx="0" cy="0"/>
          <a:chOff x="0" y="0"/>
          <a:chExt cx="0" cy="0"/>
        </a:xfrm>
      </p:grpSpPr>
      <p:sp>
        <p:nvSpPr>
          <p:cNvPr id="11220" name="Shape 1122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1221" name="Shape 1122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1222" name="Shape 1122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1223" name="Shape 1122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1224" name="Shape 11224"/>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1225" name="Shape 11225"/>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1226" name="Shape 1122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1227" name="Shape 1122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1228" name="Shape 11228"/>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11229" name="Shape 11229"/>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11230" name="Shape 11230"/>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11231" name="Shape 11231"/>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11232" name="Shape 11232"/>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11233" name="Shape 11233"/>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11234" name="Shape 11234"/>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10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38" name="Shape 11238"/>
        <p:cNvGrpSpPr/>
        <p:nvPr/>
      </p:nvGrpSpPr>
      <p:grpSpPr>
        <a:xfrm>
          <a:off x="0" y="0"/>
          <a:ext cx="0" cy="0"/>
          <a:chOff x="0" y="0"/>
          <a:chExt cx="0" cy="0"/>
        </a:xfrm>
      </p:grpSpPr>
      <p:sp>
        <p:nvSpPr>
          <p:cNvPr id="11239" name="Shape 1123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1240" name="Shape 1124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1241" name="Shape 1124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1242" name="Shape 1124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1243" name="Shape 1124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1244" name="Shape 1124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1245" name="Shape 1124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1246" name="Shape 1124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1247" name="Shape 11247"/>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11248" name="Shape 11248"/>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11249" name="Shape 11249"/>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11250" name="Shape 11250"/>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11251" name="Shape 11251"/>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11252" name="Shape 11252"/>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11253" name="Shape 11253"/>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1254" name="Shape 11254"/>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1255" name="Shape 11255"/>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1256" name="Shape 11256"/>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11257" name="Shape 11257"/>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11258" name="Shape 11258"/>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11259" name="Shape 11259"/>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11260" name="Shape 11260"/>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1261" name="Shape 11261"/>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11262" name="Shape 11262"/>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11263" name="Shape 11263"/>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1264" name="Shape 11264"/>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11265" name="Shape 11265"/>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11266" name="Shape 11266"/>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1267" name="Shape 11267"/>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11268" name="Shape 11268"/>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11269" name="Shape 11269"/>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10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73" name="Shape 11273"/>
        <p:cNvGrpSpPr/>
        <p:nvPr/>
      </p:nvGrpSpPr>
      <p:grpSpPr>
        <a:xfrm>
          <a:off x="0" y="0"/>
          <a:ext cx="0" cy="0"/>
          <a:chOff x="0" y="0"/>
          <a:chExt cx="0" cy="0"/>
        </a:xfrm>
      </p:grpSpPr>
      <p:sp>
        <p:nvSpPr>
          <p:cNvPr id="11274" name="Shape 1127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1275" name="Shape 1127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1276" name="Shape 1127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1277" name="Shape 1127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1278" name="Shape 1127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1279" name="Shape 11279"/>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1280" name="Shape 1128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1281" name="Shape 11281"/>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1282" name="Shape 11282"/>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11283" name="Shape 11283"/>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11284" name="Shape 11284"/>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11285" name="Shape 11285"/>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1286" name="Shape 11286"/>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1287" name="Shape 11287"/>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10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91" name="Shape 11291"/>
        <p:cNvGrpSpPr/>
        <p:nvPr/>
      </p:nvGrpSpPr>
      <p:grpSpPr>
        <a:xfrm>
          <a:off x="0" y="0"/>
          <a:ext cx="0" cy="0"/>
          <a:chOff x="0" y="0"/>
          <a:chExt cx="0" cy="0"/>
        </a:xfrm>
      </p:grpSpPr>
      <p:sp>
        <p:nvSpPr>
          <p:cNvPr id="11292" name="Shape 1129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1293" name="Shape 1129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1294" name="Shape 1129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1295" name="Shape 1129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1296" name="Shape 1129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1297" name="Shape 1129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1298" name="Shape 1129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1299" name="Shape 1129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1300" name="Shape 11300"/>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11301" name="Shape 1130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11302" name="Shape 11302"/>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11303" name="Shape 11303"/>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11304" name="Shape 11304"/>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8" name="Shape 1258"/>
        <p:cNvGrpSpPr/>
        <p:nvPr/>
      </p:nvGrpSpPr>
      <p:grpSpPr>
        <a:xfrm>
          <a:off x="0" y="0"/>
          <a:ext cx="0" cy="0"/>
          <a:chOff x="0" y="0"/>
          <a:chExt cx="0" cy="0"/>
        </a:xfrm>
      </p:grpSpPr>
      <p:pic>
        <p:nvPicPr>
          <p:cNvPr id="1259" name="Shape 125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08" name="Shape 11308"/>
        <p:cNvGrpSpPr/>
        <p:nvPr/>
      </p:nvGrpSpPr>
      <p:grpSpPr>
        <a:xfrm>
          <a:off x="0" y="0"/>
          <a:ext cx="0" cy="0"/>
          <a:chOff x="0" y="0"/>
          <a:chExt cx="0" cy="0"/>
        </a:xfrm>
      </p:grpSpPr>
      <p:sp>
        <p:nvSpPr>
          <p:cNvPr id="11309" name="Shape 1130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1310" name="Shape 1131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1311" name="Shape 1131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1312" name="Shape 1131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1313" name="Shape 1131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1314" name="Shape 1131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1315" name="Shape 1131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1316" name="Shape 1131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1317" name="Shape 11317"/>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11318" name="Shape 11318"/>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11319" name="Shape 11319"/>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11320" name="Shape 11320"/>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11321" name="Shape 11321"/>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0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25" name="Shape 11325"/>
        <p:cNvGrpSpPr/>
        <p:nvPr/>
      </p:nvGrpSpPr>
      <p:grpSpPr>
        <a:xfrm>
          <a:off x="0" y="0"/>
          <a:ext cx="0" cy="0"/>
          <a:chOff x="0" y="0"/>
          <a:chExt cx="0" cy="0"/>
        </a:xfrm>
      </p:grpSpPr>
      <p:sp>
        <p:nvSpPr>
          <p:cNvPr id="11326" name="Shape 1132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1327" name="Shape 1132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1328" name="Shape 1132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1329" name="Shape 1132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1330" name="Shape 1133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1331" name="Shape 1133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1332" name="Shape 1133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1333" name="Shape 1133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1334" name="Shape 1133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11335" name="Shape 11335"/>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11336" name="Shape 11336"/>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11337" name="Shape 11337"/>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11338" name="Shape 11338"/>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0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42" name="Shape 11342"/>
        <p:cNvGrpSpPr/>
        <p:nvPr/>
      </p:nvGrpSpPr>
      <p:grpSpPr>
        <a:xfrm>
          <a:off x="0" y="0"/>
          <a:ext cx="0" cy="0"/>
          <a:chOff x="0" y="0"/>
          <a:chExt cx="0" cy="0"/>
        </a:xfrm>
      </p:grpSpPr>
      <p:sp>
        <p:nvSpPr>
          <p:cNvPr id="11343" name="Shape 1134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1344" name="Shape 1134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1345" name="Shape 1134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1346" name="Shape 1134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1347" name="Shape 1134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1348" name="Shape 1134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1349" name="Shape 1134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1350" name="Shape 1135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1351" name="Shape 1135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11352" name="Shape 11352"/>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11353" name="Shape 11353"/>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11354" name="Shape 11354"/>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11355" name="Shape 11355"/>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0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59" name="Shape 11359"/>
        <p:cNvGrpSpPr/>
        <p:nvPr/>
      </p:nvGrpSpPr>
      <p:grpSpPr>
        <a:xfrm>
          <a:off x="0" y="0"/>
          <a:ext cx="0" cy="0"/>
          <a:chOff x="0" y="0"/>
          <a:chExt cx="0" cy="0"/>
        </a:xfrm>
      </p:grpSpPr>
      <p:sp>
        <p:nvSpPr>
          <p:cNvPr id="11360" name="Shape 1136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1361" name="Shape 1136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1362" name="Shape 1136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1363" name="Shape 1136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1364" name="Shape 1136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1365" name="Shape 1136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1366" name="Shape 1136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1367" name="Shape 1136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1368" name="Shape 1136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11369" name="Shape 11369"/>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11370" name="Shape 11370"/>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11371" name="Shape 11371"/>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11372" name="Shape 11372"/>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0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76" name="Shape 11376"/>
        <p:cNvGrpSpPr/>
        <p:nvPr/>
      </p:nvGrpSpPr>
      <p:grpSpPr>
        <a:xfrm>
          <a:off x="0" y="0"/>
          <a:ext cx="0" cy="0"/>
          <a:chOff x="0" y="0"/>
          <a:chExt cx="0" cy="0"/>
        </a:xfrm>
      </p:grpSpPr>
      <p:sp>
        <p:nvSpPr>
          <p:cNvPr id="11377" name="Shape 1137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1378" name="Shape 1137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1379" name="Shape 1137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1380" name="Shape 1138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1381" name="Shape 1138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1382" name="Shape 1138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1383" name="Shape 1138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1384" name="Shape 1138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1385" name="Shape 1138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11386" name="Shape 11386"/>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11387" name="Shape 11387"/>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11388" name="Shape 11388"/>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11389" name="Shape 11389"/>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10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93" name="Shape 11393"/>
        <p:cNvGrpSpPr/>
        <p:nvPr/>
      </p:nvGrpSpPr>
      <p:grpSpPr>
        <a:xfrm>
          <a:off x="0" y="0"/>
          <a:ext cx="0" cy="0"/>
          <a:chOff x="0" y="0"/>
          <a:chExt cx="0" cy="0"/>
        </a:xfrm>
      </p:grpSpPr>
      <p:sp>
        <p:nvSpPr>
          <p:cNvPr id="11394" name="Shape 1139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1395" name="Shape 1139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1396" name="Shape 1139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1397" name="Shape 1139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1398" name="Shape 1139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1399" name="Shape 1139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1400" name="Shape 1140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1401" name="Shape 1140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1402" name="Shape 1140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11403" name="Shape 11403"/>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11404" name="Shape 11404"/>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11405" name="Shape 11405"/>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11406" name="Shape 11406"/>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10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10" name="Shape 11410"/>
        <p:cNvGrpSpPr/>
        <p:nvPr/>
      </p:nvGrpSpPr>
      <p:grpSpPr>
        <a:xfrm>
          <a:off x="0" y="0"/>
          <a:ext cx="0" cy="0"/>
          <a:chOff x="0" y="0"/>
          <a:chExt cx="0" cy="0"/>
        </a:xfrm>
      </p:grpSpPr>
      <p:pic>
        <p:nvPicPr>
          <p:cNvPr id="11411" name="Shape 1141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15" name="Shape 11415"/>
        <p:cNvGrpSpPr/>
        <p:nvPr/>
      </p:nvGrpSpPr>
      <p:grpSpPr>
        <a:xfrm>
          <a:off x="0" y="0"/>
          <a:ext cx="0" cy="0"/>
          <a:chOff x="0" y="0"/>
          <a:chExt cx="0" cy="0"/>
        </a:xfrm>
      </p:grpSpPr>
      <p:pic>
        <p:nvPicPr>
          <p:cNvPr id="11416" name="Shape 1141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20" name="Shape 11420"/>
        <p:cNvGrpSpPr/>
        <p:nvPr/>
      </p:nvGrpSpPr>
      <p:grpSpPr>
        <a:xfrm>
          <a:off x="0" y="0"/>
          <a:ext cx="0" cy="0"/>
          <a:chOff x="0" y="0"/>
          <a:chExt cx="0" cy="0"/>
        </a:xfrm>
      </p:grpSpPr>
      <p:pic>
        <p:nvPicPr>
          <p:cNvPr id="11421" name="Shape 1142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25" name="Shape 11425"/>
        <p:cNvGrpSpPr/>
        <p:nvPr/>
      </p:nvGrpSpPr>
      <p:grpSpPr>
        <a:xfrm>
          <a:off x="0" y="0"/>
          <a:ext cx="0" cy="0"/>
          <a:chOff x="0" y="0"/>
          <a:chExt cx="0" cy="0"/>
        </a:xfrm>
      </p:grpSpPr>
      <p:pic>
        <p:nvPicPr>
          <p:cNvPr id="11426" name="Shape 1142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3" name="Shape 1263"/>
        <p:cNvGrpSpPr/>
        <p:nvPr/>
      </p:nvGrpSpPr>
      <p:grpSpPr>
        <a:xfrm>
          <a:off x="0" y="0"/>
          <a:ext cx="0" cy="0"/>
          <a:chOff x="0" y="0"/>
          <a:chExt cx="0" cy="0"/>
        </a:xfrm>
      </p:grpSpPr>
      <p:pic>
        <p:nvPicPr>
          <p:cNvPr id="1264" name="Shape 126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30" name="Shape 11430"/>
        <p:cNvGrpSpPr/>
        <p:nvPr/>
      </p:nvGrpSpPr>
      <p:grpSpPr>
        <a:xfrm>
          <a:off x="0" y="0"/>
          <a:ext cx="0" cy="0"/>
          <a:chOff x="0" y="0"/>
          <a:chExt cx="0" cy="0"/>
        </a:xfrm>
      </p:grpSpPr>
      <p:pic>
        <p:nvPicPr>
          <p:cNvPr id="11431" name="Shape 1143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35" name="Shape 11435"/>
        <p:cNvGrpSpPr/>
        <p:nvPr/>
      </p:nvGrpSpPr>
      <p:grpSpPr>
        <a:xfrm>
          <a:off x="0" y="0"/>
          <a:ext cx="0" cy="0"/>
          <a:chOff x="0" y="0"/>
          <a:chExt cx="0" cy="0"/>
        </a:xfrm>
      </p:grpSpPr>
      <p:pic>
        <p:nvPicPr>
          <p:cNvPr id="11436" name="Shape 1143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40" name="Shape 11440"/>
        <p:cNvGrpSpPr/>
        <p:nvPr/>
      </p:nvGrpSpPr>
      <p:grpSpPr>
        <a:xfrm>
          <a:off x="0" y="0"/>
          <a:ext cx="0" cy="0"/>
          <a:chOff x="0" y="0"/>
          <a:chExt cx="0" cy="0"/>
        </a:xfrm>
      </p:grpSpPr>
      <p:pic>
        <p:nvPicPr>
          <p:cNvPr id="11441" name="Shape 1144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45" name="Shape 11445"/>
        <p:cNvGrpSpPr/>
        <p:nvPr/>
      </p:nvGrpSpPr>
      <p:grpSpPr>
        <a:xfrm>
          <a:off x="0" y="0"/>
          <a:ext cx="0" cy="0"/>
          <a:chOff x="0" y="0"/>
          <a:chExt cx="0" cy="0"/>
        </a:xfrm>
      </p:grpSpPr>
      <p:pic>
        <p:nvPicPr>
          <p:cNvPr id="11446" name="Shape 1144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50" name="Shape 11450"/>
        <p:cNvGrpSpPr/>
        <p:nvPr/>
      </p:nvGrpSpPr>
      <p:grpSpPr>
        <a:xfrm>
          <a:off x="0" y="0"/>
          <a:ext cx="0" cy="0"/>
          <a:chOff x="0" y="0"/>
          <a:chExt cx="0" cy="0"/>
        </a:xfrm>
      </p:grpSpPr>
      <p:pic>
        <p:nvPicPr>
          <p:cNvPr id="11451" name="Shape 1145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55" name="Shape 11455"/>
        <p:cNvGrpSpPr/>
        <p:nvPr/>
      </p:nvGrpSpPr>
      <p:grpSpPr>
        <a:xfrm>
          <a:off x="0" y="0"/>
          <a:ext cx="0" cy="0"/>
          <a:chOff x="0" y="0"/>
          <a:chExt cx="0" cy="0"/>
        </a:xfrm>
      </p:grpSpPr>
      <p:pic>
        <p:nvPicPr>
          <p:cNvPr id="11456" name="Shape 1145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60" name="Shape 11460"/>
        <p:cNvGrpSpPr/>
        <p:nvPr/>
      </p:nvGrpSpPr>
      <p:grpSpPr>
        <a:xfrm>
          <a:off x="0" y="0"/>
          <a:ext cx="0" cy="0"/>
          <a:chOff x="0" y="0"/>
          <a:chExt cx="0" cy="0"/>
        </a:xfrm>
      </p:grpSpPr>
      <p:pic>
        <p:nvPicPr>
          <p:cNvPr id="11461" name="Shape 1146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65" name="Shape 11465"/>
        <p:cNvGrpSpPr/>
        <p:nvPr/>
      </p:nvGrpSpPr>
      <p:grpSpPr>
        <a:xfrm>
          <a:off x="0" y="0"/>
          <a:ext cx="0" cy="0"/>
          <a:chOff x="0" y="0"/>
          <a:chExt cx="0" cy="0"/>
        </a:xfrm>
      </p:grpSpPr>
      <p:pic>
        <p:nvPicPr>
          <p:cNvPr id="11466" name="Shape 1146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70" name="Shape 11470"/>
        <p:cNvGrpSpPr/>
        <p:nvPr/>
      </p:nvGrpSpPr>
      <p:grpSpPr>
        <a:xfrm>
          <a:off x="0" y="0"/>
          <a:ext cx="0" cy="0"/>
          <a:chOff x="0" y="0"/>
          <a:chExt cx="0" cy="0"/>
        </a:xfrm>
      </p:grpSpPr>
      <p:pic>
        <p:nvPicPr>
          <p:cNvPr id="11471" name="Shape 1147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8" name="Shape 1268"/>
        <p:cNvGrpSpPr/>
        <p:nvPr/>
      </p:nvGrpSpPr>
      <p:grpSpPr>
        <a:xfrm>
          <a:off x="0" y="0"/>
          <a:ext cx="0" cy="0"/>
          <a:chOff x="0" y="0"/>
          <a:chExt cx="0" cy="0"/>
        </a:xfrm>
      </p:grpSpPr>
      <p:pic>
        <p:nvPicPr>
          <p:cNvPr id="1269" name="Shape 126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x="0" y="0"/>
          <a:ext cx="0" cy="0"/>
          <a:chOff x="0" y="0"/>
          <a:chExt cx="0" cy="0"/>
        </a:xfrm>
      </p:grpSpPr>
      <p:sp>
        <p:nvSpPr>
          <p:cNvPr id="259" name="Shape 25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60" name="Shape 26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61" name="Shape 26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62" name="Shape 262"/>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63" name="Shape 26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64" name="Shape 264"/>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65" name="Shape 26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66" name="Shape 26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67" name="Shape 267"/>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268" name="Shape 268"/>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269" name="Shape 269"/>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270" name="Shape 270"/>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271" name="Shape 271"/>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272" name="Shape 272"/>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3" name="Shape 1273"/>
        <p:cNvGrpSpPr/>
        <p:nvPr/>
      </p:nvGrpSpPr>
      <p:grpSpPr>
        <a:xfrm>
          <a:off x="0" y="0"/>
          <a:ext cx="0" cy="0"/>
          <a:chOff x="0" y="0"/>
          <a:chExt cx="0" cy="0"/>
        </a:xfrm>
      </p:grpSpPr>
      <p:pic>
        <p:nvPicPr>
          <p:cNvPr id="1274" name="Shape 127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8" name="Shape 1278"/>
        <p:cNvGrpSpPr/>
        <p:nvPr/>
      </p:nvGrpSpPr>
      <p:grpSpPr>
        <a:xfrm>
          <a:off x="0" y="0"/>
          <a:ext cx="0" cy="0"/>
          <a:chOff x="0" y="0"/>
          <a:chExt cx="0" cy="0"/>
        </a:xfrm>
      </p:grpSpPr>
      <p:sp>
        <p:nvSpPr>
          <p:cNvPr id="1279" name="Shape 127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280" name="Shape 128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281" name="Shape 1281"/>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282" name="Shape 128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283" name="Shape 128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284" name="Shape 1284"/>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285" name="Shape 128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286" name="Shape 128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1287" name="Shape 1287"/>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1288" name="Shape 1288"/>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1289" name="Shape 1289"/>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1290" name="Shape 1290"/>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1291" name="Shape 1291"/>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1292" name="Shape 1292"/>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6" name="Shape 1296"/>
        <p:cNvGrpSpPr/>
        <p:nvPr/>
      </p:nvGrpSpPr>
      <p:grpSpPr>
        <a:xfrm>
          <a:off x="0" y="0"/>
          <a:ext cx="0" cy="0"/>
          <a:chOff x="0" y="0"/>
          <a:chExt cx="0" cy="0"/>
        </a:xfrm>
      </p:grpSpPr>
      <p:sp>
        <p:nvSpPr>
          <p:cNvPr id="1297" name="Shape 129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298" name="Shape 129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299" name="Shape 129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300" name="Shape 1300"/>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301" name="Shape 130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302" name="Shape 1302"/>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303" name="Shape 130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304" name="Shape 130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305" name="Shape 1305"/>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1306" name="Shape 1306"/>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1307" name="Shape 1307"/>
          <p:cNvGrpSpPr/>
          <p:nvPr/>
        </p:nvGrpSpPr>
        <p:grpSpPr>
          <a:xfrm>
            <a:off x="2627560" y="1994110"/>
            <a:ext cx="3510182" cy="1814571"/>
            <a:chOff x="0" y="0"/>
            <a:chExt cx="2147483647" cy="2147483647"/>
          </a:xfrm>
        </p:grpSpPr>
        <p:pic>
          <p:nvPicPr>
            <p:cNvPr descr="pasted-image.png" id="1308" name="Shape 1308"/>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1309" name="Shape 1309"/>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1310" name="Shape 1310"/>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1311" name="Shape 1311"/>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1312" name="Shape 1312"/>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1313" name="Shape 1313"/>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7" name="Shape 1317"/>
        <p:cNvGrpSpPr/>
        <p:nvPr/>
      </p:nvGrpSpPr>
      <p:grpSpPr>
        <a:xfrm>
          <a:off x="0" y="0"/>
          <a:ext cx="0" cy="0"/>
          <a:chOff x="0" y="0"/>
          <a:chExt cx="0" cy="0"/>
        </a:xfrm>
      </p:grpSpPr>
      <p:sp>
        <p:nvSpPr>
          <p:cNvPr id="1318" name="Shape 131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319" name="Shape 131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320" name="Shape 132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321" name="Shape 1321"/>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322" name="Shape 132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323" name="Shape 1323"/>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324" name="Shape 132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325" name="Shape 132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326" name="Shape 1326"/>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1327" name="Shape 1327"/>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1328" name="Shape 1328"/>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1329" name="Shape 1329"/>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1330" name="Shape 1330"/>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1331" name="Shape 1331"/>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5" name="Shape 1335"/>
        <p:cNvGrpSpPr/>
        <p:nvPr/>
      </p:nvGrpSpPr>
      <p:grpSpPr>
        <a:xfrm>
          <a:off x="0" y="0"/>
          <a:ext cx="0" cy="0"/>
          <a:chOff x="0" y="0"/>
          <a:chExt cx="0" cy="0"/>
        </a:xfrm>
      </p:grpSpPr>
      <p:sp>
        <p:nvSpPr>
          <p:cNvPr id="1336" name="Shape 133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337" name="Shape 133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338" name="Shape 133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339" name="Shape 133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340" name="Shape 1340"/>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341" name="Shape 1341"/>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342" name="Shape 134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343" name="Shape 134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344" name="Shape 1344"/>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1345" name="Shape 1345"/>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1346" name="Shape 1346"/>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1347" name="Shape 1347"/>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1348" name="Shape 1348"/>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1349" name="Shape 1349"/>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1350" name="Shape 1350"/>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4" name="Shape 1354"/>
        <p:cNvGrpSpPr/>
        <p:nvPr/>
      </p:nvGrpSpPr>
      <p:grpSpPr>
        <a:xfrm>
          <a:off x="0" y="0"/>
          <a:ext cx="0" cy="0"/>
          <a:chOff x="0" y="0"/>
          <a:chExt cx="0" cy="0"/>
        </a:xfrm>
      </p:grpSpPr>
      <p:sp>
        <p:nvSpPr>
          <p:cNvPr id="1355" name="Shape 135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356" name="Shape 135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357" name="Shape 135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358" name="Shape 135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359" name="Shape 135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360" name="Shape 136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361" name="Shape 136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362" name="Shape 136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363" name="Shape 1363"/>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1364" name="Shape 1364"/>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1365" name="Shape 1365"/>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1366" name="Shape 1366"/>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1367" name="Shape 1367"/>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1368" name="Shape 1368"/>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1369" name="Shape 1369"/>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370" name="Shape 1370"/>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371" name="Shape 1371"/>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372" name="Shape 1372"/>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1373" name="Shape 1373"/>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1374" name="Shape 1374"/>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1375" name="Shape 1375"/>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1376" name="Shape 1376"/>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377" name="Shape 1377"/>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1378" name="Shape 1378"/>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1379" name="Shape 1379"/>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380" name="Shape 1380"/>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1381" name="Shape 1381"/>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1382" name="Shape 1382"/>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383" name="Shape 1383"/>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1384" name="Shape 1384"/>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1385" name="Shape 1385"/>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9" name="Shape 1389"/>
        <p:cNvGrpSpPr/>
        <p:nvPr/>
      </p:nvGrpSpPr>
      <p:grpSpPr>
        <a:xfrm>
          <a:off x="0" y="0"/>
          <a:ext cx="0" cy="0"/>
          <a:chOff x="0" y="0"/>
          <a:chExt cx="0" cy="0"/>
        </a:xfrm>
      </p:grpSpPr>
      <p:sp>
        <p:nvSpPr>
          <p:cNvPr id="1390" name="Shape 139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391" name="Shape 139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392" name="Shape 139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393" name="Shape 139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394" name="Shape 139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395" name="Shape 1395"/>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396" name="Shape 139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397" name="Shape 1397"/>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398" name="Shape 1398"/>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1399" name="Shape 1399"/>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1400" name="Shape 1400"/>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1401" name="Shape 1401"/>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402" name="Shape 1402"/>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403" name="Shape 1403"/>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7" name="Shape 1407"/>
        <p:cNvGrpSpPr/>
        <p:nvPr/>
      </p:nvGrpSpPr>
      <p:grpSpPr>
        <a:xfrm>
          <a:off x="0" y="0"/>
          <a:ext cx="0" cy="0"/>
          <a:chOff x="0" y="0"/>
          <a:chExt cx="0" cy="0"/>
        </a:xfrm>
      </p:grpSpPr>
      <p:sp>
        <p:nvSpPr>
          <p:cNvPr id="1408" name="Shape 140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409" name="Shape 140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410" name="Shape 141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411" name="Shape 141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412" name="Shape 141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413" name="Shape 141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414" name="Shape 141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415" name="Shape 141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416" name="Shape 1416"/>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1417" name="Shape 1417"/>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1418" name="Shape 1418"/>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1419" name="Shape 1419"/>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1420" name="Shape 1420"/>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4" name="Shape 1424"/>
        <p:cNvGrpSpPr/>
        <p:nvPr/>
      </p:nvGrpSpPr>
      <p:grpSpPr>
        <a:xfrm>
          <a:off x="0" y="0"/>
          <a:ext cx="0" cy="0"/>
          <a:chOff x="0" y="0"/>
          <a:chExt cx="0" cy="0"/>
        </a:xfrm>
      </p:grpSpPr>
      <p:sp>
        <p:nvSpPr>
          <p:cNvPr id="1425" name="Shape 142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426" name="Shape 142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427" name="Shape 142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428" name="Shape 142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429" name="Shape 142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430" name="Shape 143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431" name="Shape 143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432" name="Shape 143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433" name="Shape 1433"/>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1434" name="Shape 1434"/>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1435" name="Shape 1435"/>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1436" name="Shape 1436"/>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1437" name="Shape 1437"/>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1" name="Shape 1441"/>
        <p:cNvGrpSpPr/>
        <p:nvPr/>
      </p:nvGrpSpPr>
      <p:grpSpPr>
        <a:xfrm>
          <a:off x="0" y="0"/>
          <a:ext cx="0" cy="0"/>
          <a:chOff x="0" y="0"/>
          <a:chExt cx="0" cy="0"/>
        </a:xfrm>
      </p:grpSpPr>
      <p:sp>
        <p:nvSpPr>
          <p:cNvPr id="1442" name="Shape 144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443" name="Shape 144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444" name="Shape 144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445" name="Shape 144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446" name="Shape 144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447" name="Shape 144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448" name="Shape 144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449" name="Shape 144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450" name="Shape 1450"/>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1451" name="Shape 1451"/>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1452" name="Shape 1452"/>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1453" name="Shape 1453"/>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1454" name="Shape 1454"/>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 name="Shape 276"/>
        <p:cNvGrpSpPr/>
        <p:nvPr/>
      </p:nvGrpSpPr>
      <p:grpSpPr>
        <a:xfrm>
          <a:off x="0" y="0"/>
          <a:ext cx="0" cy="0"/>
          <a:chOff x="0" y="0"/>
          <a:chExt cx="0" cy="0"/>
        </a:xfrm>
      </p:grpSpPr>
      <p:sp>
        <p:nvSpPr>
          <p:cNvPr id="277" name="Shape 27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78" name="Shape 27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79" name="Shape 27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80" name="Shape 28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81" name="Shape 281"/>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82" name="Shape 282"/>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83" name="Shape 28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84" name="Shape 28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85" name="Shape 285"/>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286" name="Shape 286"/>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287" name="Shape 287"/>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288" name="Shape 288"/>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289" name="Shape 289"/>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290" name="Shape 290"/>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291" name="Shape 291"/>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8" name="Shape 1458"/>
        <p:cNvGrpSpPr/>
        <p:nvPr/>
      </p:nvGrpSpPr>
      <p:grpSpPr>
        <a:xfrm>
          <a:off x="0" y="0"/>
          <a:ext cx="0" cy="0"/>
          <a:chOff x="0" y="0"/>
          <a:chExt cx="0" cy="0"/>
        </a:xfrm>
      </p:grpSpPr>
      <p:sp>
        <p:nvSpPr>
          <p:cNvPr id="1459" name="Shape 145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460" name="Shape 146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461" name="Shape 146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462" name="Shape 146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463" name="Shape 146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464" name="Shape 146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465" name="Shape 146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466" name="Shape 146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467" name="Shape 1467"/>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1468" name="Shape 1468"/>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1469" name="Shape 1469"/>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1470" name="Shape 1470"/>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1471" name="Shape 1471"/>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5" name="Shape 1475"/>
        <p:cNvGrpSpPr/>
        <p:nvPr/>
      </p:nvGrpSpPr>
      <p:grpSpPr>
        <a:xfrm>
          <a:off x="0" y="0"/>
          <a:ext cx="0" cy="0"/>
          <a:chOff x="0" y="0"/>
          <a:chExt cx="0" cy="0"/>
        </a:xfrm>
      </p:grpSpPr>
      <p:sp>
        <p:nvSpPr>
          <p:cNvPr id="1476" name="Shape 147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477" name="Shape 147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478" name="Shape 147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479" name="Shape 147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480" name="Shape 148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481" name="Shape 148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482" name="Shape 148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483" name="Shape 148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484" name="Shape 148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1485" name="Shape 1485"/>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1486" name="Shape 1486"/>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1487" name="Shape 1487"/>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1488" name="Shape 1488"/>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2" name="Shape 1492"/>
        <p:cNvGrpSpPr/>
        <p:nvPr/>
      </p:nvGrpSpPr>
      <p:grpSpPr>
        <a:xfrm>
          <a:off x="0" y="0"/>
          <a:ext cx="0" cy="0"/>
          <a:chOff x="0" y="0"/>
          <a:chExt cx="0" cy="0"/>
        </a:xfrm>
      </p:grpSpPr>
      <p:sp>
        <p:nvSpPr>
          <p:cNvPr id="1493" name="Shape 149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494" name="Shape 149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495" name="Shape 149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496" name="Shape 149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497" name="Shape 149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498" name="Shape 149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499" name="Shape 149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500" name="Shape 150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501" name="Shape 150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1502" name="Shape 1502"/>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1503" name="Shape 1503"/>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1504" name="Shape 1504"/>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1505" name="Shape 1505"/>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9" name="Shape 1509"/>
        <p:cNvGrpSpPr/>
        <p:nvPr/>
      </p:nvGrpSpPr>
      <p:grpSpPr>
        <a:xfrm>
          <a:off x="0" y="0"/>
          <a:ext cx="0" cy="0"/>
          <a:chOff x="0" y="0"/>
          <a:chExt cx="0" cy="0"/>
        </a:xfrm>
      </p:grpSpPr>
      <p:sp>
        <p:nvSpPr>
          <p:cNvPr id="1510" name="Shape 151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511" name="Shape 151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512" name="Shape 151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513" name="Shape 151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514" name="Shape 151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515" name="Shape 151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516" name="Shape 151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517" name="Shape 151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518" name="Shape 151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1519" name="Shape 1519"/>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1520" name="Shape 1520"/>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1521" name="Shape 1521"/>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1522" name="Shape 1522"/>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6" name="Shape 1526"/>
        <p:cNvGrpSpPr/>
        <p:nvPr/>
      </p:nvGrpSpPr>
      <p:grpSpPr>
        <a:xfrm>
          <a:off x="0" y="0"/>
          <a:ext cx="0" cy="0"/>
          <a:chOff x="0" y="0"/>
          <a:chExt cx="0" cy="0"/>
        </a:xfrm>
      </p:grpSpPr>
      <p:pic>
        <p:nvPicPr>
          <p:cNvPr id="1527" name="Shape 152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1" name="Shape 1531"/>
        <p:cNvGrpSpPr/>
        <p:nvPr/>
      </p:nvGrpSpPr>
      <p:grpSpPr>
        <a:xfrm>
          <a:off x="0" y="0"/>
          <a:ext cx="0" cy="0"/>
          <a:chOff x="0" y="0"/>
          <a:chExt cx="0" cy="0"/>
        </a:xfrm>
      </p:grpSpPr>
      <p:pic>
        <p:nvPicPr>
          <p:cNvPr id="1532" name="Shape 153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6" name="Shape 1536"/>
        <p:cNvGrpSpPr/>
        <p:nvPr/>
      </p:nvGrpSpPr>
      <p:grpSpPr>
        <a:xfrm>
          <a:off x="0" y="0"/>
          <a:ext cx="0" cy="0"/>
          <a:chOff x="0" y="0"/>
          <a:chExt cx="0" cy="0"/>
        </a:xfrm>
      </p:grpSpPr>
      <p:pic>
        <p:nvPicPr>
          <p:cNvPr id="1537" name="Shape 153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1" name="Shape 1541"/>
        <p:cNvGrpSpPr/>
        <p:nvPr/>
      </p:nvGrpSpPr>
      <p:grpSpPr>
        <a:xfrm>
          <a:off x="0" y="0"/>
          <a:ext cx="0" cy="0"/>
          <a:chOff x="0" y="0"/>
          <a:chExt cx="0" cy="0"/>
        </a:xfrm>
      </p:grpSpPr>
      <p:pic>
        <p:nvPicPr>
          <p:cNvPr id="1542" name="Shape 154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6" name="Shape 1546"/>
        <p:cNvGrpSpPr/>
        <p:nvPr/>
      </p:nvGrpSpPr>
      <p:grpSpPr>
        <a:xfrm>
          <a:off x="0" y="0"/>
          <a:ext cx="0" cy="0"/>
          <a:chOff x="0" y="0"/>
          <a:chExt cx="0" cy="0"/>
        </a:xfrm>
      </p:grpSpPr>
      <p:pic>
        <p:nvPicPr>
          <p:cNvPr id="1547" name="Shape 154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1" name="Shape 1551"/>
        <p:cNvGrpSpPr/>
        <p:nvPr/>
      </p:nvGrpSpPr>
      <p:grpSpPr>
        <a:xfrm>
          <a:off x="0" y="0"/>
          <a:ext cx="0" cy="0"/>
          <a:chOff x="0" y="0"/>
          <a:chExt cx="0" cy="0"/>
        </a:xfrm>
      </p:grpSpPr>
      <p:pic>
        <p:nvPicPr>
          <p:cNvPr id="1552" name="Shape 155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sp>
        <p:nvSpPr>
          <p:cNvPr id="296" name="Shape 29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97" name="Shape 29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98" name="Shape 29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99" name="Shape 29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00" name="Shape 30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01" name="Shape 30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02" name="Shape 30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03" name="Shape 30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04" name="Shape 304"/>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305" name="Shape 305"/>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306" name="Shape 306"/>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307" name="Shape 307"/>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308" name="Shape 308"/>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309" name="Shape 309"/>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310" name="Shape 310"/>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11" name="Shape 311"/>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12" name="Shape 312"/>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13" name="Shape 313"/>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314" name="Shape 314"/>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315" name="Shape 315"/>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316" name="Shape 316"/>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317" name="Shape 317"/>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18" name="Shape 318"/>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319" name="Shape 319"/>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320" name="Shape 320"/>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21" name="Shape 321"/>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322" name="Shape 322"/>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323" name="Shape 323"/>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24" name="Shape 324"/>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325" name="Shape 325"/>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326" name="Shape 326"/>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6" name="Shape 1556"/>
        <p:cNvGrpSpPr/>
        <p:nvPr/>
      </p:nvGrpSpPr>
      <p:grpSpPr>
        <a:xfrm>
          <a:off x="0" y="0"/>
          <a:ext cx="0" cy="0"/>
          <a:chOff x="0" y="0"/>
          <a:chExt cx="0" cy="0"/>
        </a:xfrm>
      </p:grpSpPr>
      <p:pic>
        <p:nvPicPr>
          <p:cNvPr id="1557" name="Shape 155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1" name="Shape 1561"/>
        <p:cNvGrpSpPr/>
        <p:nvPr/>
      </p:nvGrpSpPr>
      <p:grpSpPr>
        <a:xfrm>
          <a:off x="0" y="0"/>
          <a:ext cx="0" cy="0"/>
          <a:chOff x="0" y="0"/>
          <a:chExt cx="0" cy="0"/>
        </a:xfrm>
      </p:grpSpPr>
      <p:pic>
        <p:nvPicPr>
          <p:cNvPr id="1562" name="Shape 156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6" name="Shape 1566"/>
        <p:cNvGrpSpPr/>
        <p:nvPr/>
      </p:nvGrpSpPr>
      <p:grpSpPr>
        <a:xfrm>
          <a:off x="0" y="0"/>
          <a:ext cx="0" cy="0"/>
          <a:chOff x="0" y="0"/>
          <a:chExt cx="0" cy="0"/>
        </a:xfrm>
      </p:grpSpPr>
      <p:pic>
        <p:nvPicPr>
          <p:cNvPr id="1567" name="Shape 156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1" name="Shape 1571"/>
        <p:cNvGrpSpPr/>
        <p:nvPr/>
      </p:nvGrpSpPr>
      <p:grpSpPr>
        <a:xfrm>
          <a:off x="0" y="0"/>
          <a:ext cx="0" cy="0"/>
          <a:chOff x="0" y="0"/>
          <a:chExt cx="0" cy="0"/>
        </a:xfrm>
      </p:grpSpPr>
      <p:pic>
        <p:nvPicPr>
          <p:cNvPr id="1572" name="Shape 157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6" name="Shape 1576"/>
        <p:cNvGrpSpPr/>
        <p:nvPr/>
      </p:nvGrpSpPr>
      <p:grpSpPr>
        <a:xfrm>
          <a:off x="0" y="0"/>
          <a:ext cx="0" cy="0"/>
          <a:chOff x="0" y="0"/>
          <a:chExt cx="0" cy="0"/>
        </a:xfrm>
      </p:grpSpPr>
      <p:pic>
        <p:nvPicPr>
          <p:cNvPr id="1577" name="Shape 157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1" name="Shape 1581"/>
        <p:cNvGrpSpPr/>
        <p:nvPr/>
      </p:nvGrpSpPr>
      <p:grpSpPr>
        <a:xfrm>
          <a:off x="0" y="0"/>
          <a:ext cx="0" cy="0"/>
          <a:chOff x="0" y="0"/>
          <a:chExt cx="0" cy="0"/>
        </a:xfrm>
      </p:grpSpPr>
      <p:pic>
        <p:nvPicPr>
          <p:cNvPr id="1582" name="Shape 158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86" name="Shape 1586"/>
        <p:cNvGrpSpPr/>
        <p:nvPr/>
      </p:nvGrpSpPr>
      <p:grpSpPr>
        <a:xfrm>
          <a:off x="0" y="0"/>
          <a:ext cx="0" cy="0"/>
          <a:chOff x="0" y="0"/>
          <a:chExt cx="0" cy="0"/>
        </a:xfrm>
      </p:grpSpPr>
      <p:pic>
        <p:nvPicPr>
          <p:cNvPr id="1587" name="Shape 158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1" name="Shape 1591"/>
        <p:cNvGrpSpPr/>
        <p:nvPr/>
      </p:nvGrpSpPr>
      <p:grpSpPr>
        <a:xfrm>
          <a:off x="0" y="0"/>
          <a:ext cx="0" cy="0"/>
          <a:chOff x="0" y="0"/>
          <a:chExt cx="0" cy="0"/>
        </a:xfrm>
      </p:grpSpPr>
      <p:pic>
        <p:nvPicPr>
          <p:cNvPr descr="download.jpg" id="1592" name="Shape 1592"/>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6" name="Shape 1596"/>
        <p:cNvGrpSpPr/>
        <p:nvPr/>
      </p:nvGrpSpPr>
      <p:grpSpPr>
        <a:xfrm>
          <a:off x="0" y="0"/>
          <a:ext cx="0" cy="0"/>
          <a:chOff x="0" y="0"/>
          <a:chExt cx="0" cy="0"/>
        </a:xfrm>
      </p:grpSpPr>
      <p:sp>
        <p:nvSpPr>
          <p:cNvPr id="1597" name="Shape 1597"/>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1" name="Shape 1601"/>
        <p:cNvGrpSpPr/>
        <p:nvPr/>
      </p:nvGrpSpPr>
      <p:grpSpPr>
        <a:xfrm>
          <a:off x="0" y="0"/>
          <a:ext cx="0" cy="0"/>
          <a:chOff x="0" y="0"/>
          <a:chExt cx="0" cy="0"/>
        </a:xfrm>
      </p:grpSpPr>
      <p:pic>
        <p:nvPicPr>
          <p:cNvPr id="1602" name="Shape 160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sp>
        <p:nvSpPr>
          <p:cNvPr id="331" name="Shape 33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32" name="Shape 33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33" name="Shape 33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34" name="Shape 33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35" name="Shape 33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36" name="Shape 336"/>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37" name="Shape 33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38" name="Shape 338"/>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39" name="Shape 339"/>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340" name="Shape 340"/>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341" name="Shape 341"/>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342" name="Shape 342"/>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43" name="Shape 343"/>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44" name="Shape 344"/>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6" name="Shape 1606"/>
        <p:cNvGrpSpPr/>
        <p:nvPr/>
      </p:nvGrpSpPr>
      <p:grpSpPr>
        <a:xfrm>
          <a:off x="0" y="0"/>
          <a:ext cx="0" cy="0"/>
          <a:chOff x="0" y="0"/>
          <a:chExt cx="0" cy="0"/>
        </a:xfrm>
      </p:grpSpPr>
      <p:pic>
        <p:nvPicPr>
          <p:cNvPr id="1607" name="Shape 160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1" name="Shape 1611"/>
        <p:cNvGrpSpPr/>
        <p:nvPr/>
      </p:nvGrpSpPr>
      <p:grpSpPr>
        <a:xfrm>
          <a:off x="0" y="0"/>
          <a:ext cx="0" cy="0"/>
          <a:chOff x="0" y="0"/>
          <a:chExt cx="0" cy="0"/>
        </a:xfrm>
      </p:grpSpPr>
      <p:pic>
        <p:nvPicPr>
          <p:cNvPr id="1612" name="Shape 161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6" name="Shape 1616"/>
        <p:cNvGrpSpPr/>
        <p:nvPr/>
      </p:nvGrpSpPr>
      <p:grpSpPr>
        <a:xfrm>
          <a:off x="0" y="0"/>
          <a:ext cx="0" cy="0"/>
          <a:chOff x="0" y="0"/>
          <a:chExt cx="0" cy="0"/>
        </a:xfrm>
      </p:grpSpPr>
      <p:pic>
        <p:nvPicPr>
          <p:cNvPr id="1617" name="Shape 161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1" name="Shape 1621"/>
        <p:cNvGrpSpPr/>
        <p:nvPr/>
      </p:nvGrpSpPr>
      <p:grpSpPr>
        <a:xfrm>
          <a:off x="0" y="0"/>
          <a:ext cx="0" cy="0"/>
          <a:chOff x="0" y="0"/>
          <a:chExt cx="0" cy="0"/>
        </a:xfrm>
      </p:grpSpPr>
      <p:pic>
        <p:nvPicPr>
          <p:cNvPr id="1622" name="Shape 162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6" name="Shape 1626"/>
        <p:cNvGrpSpPr/>
        <p:nvPr/>
      </p:nvGrpSpPr>
      <p:grpSpPr>
        <a:xfrm>
          <a:off x="0" y="0"/>
          <a:ext cx="0" cy="0"/>
          <a:chOff x="0" y="0"/>
          <a:chExt cx="0" cy="0"/>
        </a:xfrm>
      </p:grpSpPr>
      <p:pic>
        <p:nvPicPr>
          <p:cNvPr id="1627" name="Shape 162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1" name="Shape 1631"/>
        <p:cNvGrpSpPr/>
        <p:nvPr/>
      </p:nvGrpSpPr>
      <p:grpSpPr>
        <a:xfrm>
          <a:off x="0" y="0"/>
          <a:ext cx="0" cy="0"/>
          <a:chOff x="0" y="0"/>
          <a:chExt cx="0" cy="0"/>
        </a:xfrm>
      </p:grpSpPr>
      <p:sp>
        <p:nvSpPr>
          <p:cNvPr id="1632" name="Shape 163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633" name="Shape 163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634" name="Shape 1634"/>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635" name="Shape 163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636" name="Shape 163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637" name="Shape 1637"/>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638" name="Shape 163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639" name="Shape 163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1640" name="Shape 1640"/>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1641" name="Shape 1641"/>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1642" name="Shape 1642"/>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1643" name="Shape 1643"/>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1644" name="Shape 1644"/>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1645" name="Shape 1645"/>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9" name="Shape 1649"/>
        <p:cNvGrpSpPr/>
        <p:nvPr/>
      </p:nvGrpSpPr>
      <p:grpSpPr>
        <a:xfrm>
          <a:off x="0" y="0"/>
          <a:ext cx="0" cy="0"/>
          <a:chOff x="0" y="0"/>
          <a:chExt cx="0" cy="0"/>
        </a:xfrm>
      </p:grpSpPr>
      <p:sp>
        <p:nvSpPr>
          <p:cNvPr id="1650" name="Shape 165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651" name="Shape 165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652" name="Shape 165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653" name="Shape 1653"/>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654" name="Shape 165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655" name="Shape 1655"/>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656" name="Shape 165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657" name="Shape 165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658" name="Shape 1658"/>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1659" name="Shape 1659"/>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1660" name="Shape 1660"/>
          <p:cNvGrpSpPr/>
          <p:nvPr/>
        </p:nvGrpSpPr>
        <p:grpSpPr>
          <a:xfrm>
            <a:off x="2627560" y="1994110"/>
            <a:ext cx="3510182" cy="1814571"/>
            <a:chOff x="0" y="0"/>
            <a:chExt cx="2147483647" cy="2147483647"/>
          </a:xfrm>
        </p:grpSpPr>
        <p:pic>
          <p:nvPicPr>
            <p:cNvPr descr="pasted-image.png" id="1661" name="Shape 1661"/>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1662" name="Shape 1662"/>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1663" name="Shape 1663"/>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1664" name="Shape 1664"/>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1665" name="Shape 1665"/>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1666" name="Shape 1666"/>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0" name="Shape 1670"/>
        <p:cNvGrpSpPr/>
        <p:nvPr/>
      </p:nvGrpSpPr>
      <p:grpSpPr>
        <a:xfrm>
          <a:off x="0" y="0"/>
          <a:ext cx="0" cy="0"/>
          <a:chOff x="0" y="0"/>
          <a:chExt cx="0" cy="0"/>
        </a:xfrm>
      </p:grpSpPr>
      <p:sp>
        <p:nvSpPr>
          <p:cNvPr id="1671" name="Shape 167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672" name="Shape 167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673" name="Shape 167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674" name="Shape 1674"/>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675" name="Shape 167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676" name="Shape 1676"/>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677" name="Shape 167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678" name="Shape 167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679" name="Shape 1679"/>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1680" name="Shape 1680"/>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1681" name="Shape 1681"/>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1682" name="Shape 1682"/>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1683" name="Shape 1683"/>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1684" name="Shape 1684"/>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8" name="Shape 1688"/>
        <p:cNvGrpSpPr/>
        <p:nvPr/>
      </p:nvGrpSpPr>
      <p:grpSpPr>
        <a:xfrm>
          <a:off x="0" y="0"/>
          <a:ext cx="0" cy="0"/>
          <a:chOff x="0" y="0"/>
          <a:chExt cx="0" cy="0"/>
        </a:xfrm>
      </p:grpSpPr>
      <p:sp>
        <p:nvSpPr>
          <p:cNvPr id="1689" name="Shape 168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690" name="Shape 169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691" name="Shape 169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692" name="Shape 169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693" name="Shape 1693"/>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694" name="Shape 1694"/>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695" name="Shape 169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696" name="Shape 169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697" name="Shape 1697"/>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1698" name="Shape 1698"/>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1699" name="Shape 1699"/>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1700" name="Shape 1700"/>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1701" name="Shape 1701"/>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1702" name="Shape 1702"/>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1703" name="Shape 1703"/>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7" name="Shape 1707"/>
        <p:cNvGrpSpPr/>
        <p:nvPr/>
      </p:nvGrpSpPr>
      <p:grpSpPr>
        <a:xfrm>
          <a:off x="0" y="0"/>
          <a:ext cx="0" cy="0"/>
          <a:chOff x="0" y="0"/>
          <a:chExt cx="0" cy="0"/>
        </a:xfrm>
      </p:grpSpPr>
      <p:sp>
        <p:nvSpPr>
          <p:cNvPr id="1708" name="Shape 170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709" name="Shape 170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710" name="Shape 171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711" name="Shape 171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712" name="Shape 171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713" name="Shape 171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714" name="Shape 171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715" name="Shape 171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716" name="Shape 1716"/>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1717" name="Shape 1717"/>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1718" name="Shape 1718"/>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1719" name="Shape 1719"/>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1720" name="Shape 1720"/>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1721" name="Shape 1721"/>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1722" name="Shape 1722"/>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723" name="Shape 1723"/>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724" name="Shape 1724"/>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725" name="Shape 1725"/>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1726" name="Shape 1726"/>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1727" name="Shape 1727"/>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1728" name="Shape 1728"/>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1729" name="Shape 1729"/>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730" name="Shape 1730"/>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1731" name="Shape 1731"/>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1732" name="Shape 1732"/>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733" name="Shape 1733"/>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1734" name="Shape 1734"/>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1735" name="Shape 1735"/>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736" name="Shape 1736"/>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1737" name="Shape 1737"/>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1738" name="Shape 1738"/>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8" name="Shape 348"/>
        <p:cNvGrpSpPr/>
        <p:nvPr/>
      </p:nvGrpSpPr>
      <p:grpSpPr>
        <a:xfrm>
          <a:off x="0" y="0"/>
          <a:ext cx="0" cy="0"/>
          <a:chOff x="0" y="0"/>
          <a:chExt cx="0" cy="0"/>
        </a:xfrm>
      </p:grpSpPr>
      <p:sp>
        <p:nvSpPr>
          <p:cNvPr id="349" name="Shape 34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50" name="Shape 35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51" name="Shape 35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52" name="Shape 35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53" name="Shape 35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54" name="Shape 35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55" name="Shape 35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56" name="Shape 35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57" name="Shape 357"/>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358" name="Shape 35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359" name="Shape 359"/>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360" name="Shape 360"/>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361" name="Shape 361"/>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2" name="Shape 1742"/>
        <p:cNvGrpSpPr/>
        <p:nvPr/>
      </p:nvGrpSpPr>
      <p:grpSpPr>
        <a:xfrm>
          <a:off x="0" y="0"/>
          <a:ext cx="0" cy="0"/>
          <a:chOff x="0" y="0"/>
          <a:chExt cx="0" cy="0"/>
        </a:xfrm>
      </p:grpSpPr>
      <p:sp>
        <p:nvSpPr>
          <p:cNvPr id="1743" name="Shape 174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744" name="Shape 174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745" name="Shape 174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746" name="Shape 174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747" name="Shape 174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748" name="Shape 1748"/>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749" name="Shape 174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750" name="Shape 1750"/>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751" name="Shape 1751"/>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1752" name="Shape 1752"/>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1753" name="Shape 1753"/>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1754" name="Shape 1754"/>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755" name="Shape 1755"/>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756" name="Shape 1756"/>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60" name="Shape 1760"/>
        <p:cNvGrpSpPr/>
        <p:nvPr/>
      </p:nvGrpSpPr>
      <p:grpSpPr>
        <a:xfrm>
          <a:off x="0" y="0"/>
          <a:ext cx="0" cy="0"/>
          <a:chOff x="0" y="0"/>
          <a:chExt cx="0" cy="0"/>
        </a:xfrm>
      </p:grpSpPr>
      <p:sp>
        <p:nvSpPr>
          <p:cNvPr id="1761" name="Shape 176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762" name="Shape 176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763" name="Shape 176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764" name="Shape 176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765" name="Shape 176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766" name="Shape 176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767" name="Shape 176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768" name="Shape 176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769" name="Shape 1769"/>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1770" name="Shape 1770"/>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1771" name="Shape 1771"/>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1772" name="Shape 1772"/>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1773" name="Shape 1773"/>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7" name="Shape 1777"/>
        <p:cNvGrpSpPr/>
        <p:nvPr/>
      </p:nvGrpSpPr>
      <p:grpSpPr>
        <a:xfrm>
          <a:off x="0" y="0"/>
          <a:ext cx="0" cy="0"/>
          <a:chOff x="0" y="0"/>
          <a:chExt cx="0" cy="0"/>
        </a:xfrm>
      </p:grpSpPr>
      <p:sp>
        <p:nvSpPr>
          <p:cNvPr id="1778" name="Shape 177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779" name="Shape 177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780" name="Shape 178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781" name="Shape 178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782" name="Shape 178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783" name="Shape 178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784" name="Shape 178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785" name="Shape 178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786" name="Shape 1786"/>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1787" name="Shape 1787"/>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1788" name="Shape 1788"/>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1789" name="Shape 1789"/>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1790" name="Shape 1790"/>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4" name="Shape 1794"/>
        <p:cNvGrpSpPr/>
        <p:nvPr/>
      </p:nvGrpSpPr>
      <p:grpSpPr>
        <a:xfrm>
          <a:off x="0" y="0"/>
          <a:ext cx="0" cy="0"/>
          <a:chOff x="0" y="0"/>
          <a:chExt cx="0" cy="0"/>
        </a:xfrm>
      </p:grpSpPr>
      <p:sp>
        <p:nvSpPr>
          <p:cNvPr id="1795" name="Shape 179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796" name="Shape 179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797" name="Shape 179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798" name="Shape 179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799" name="Shape 179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800" name="Shape 180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801" name="Shape 180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802" name="Shape 180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803" name="Shape 1803"/>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1804" name="Shape 1804"/>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1805" name="Shape 1805"/>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1806" name="Shape 1806"/>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1807" name="Shape 1807"/>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11" name="Shape 1811"/>
        <p:cNvGrpSpPr/>
        <p:nvPr/>
      </p:nvGrpSpPr>
      <p:grpSpPr>
        <a:xfrm>
          <a:off x="0" y="0"/>
          <a:ext cx="0" cy="0"/>
          <a:chOff x="0" y="0"/>
          <a:chExt cx="0" cy="0"/>
        </a:xfrm>
      </p:grpSpPr>
      <p:sp>
        <p:nvSpPr>
          <p:cNvPr id="1812" name="Shape 181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813" name="Shape 181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814" name="Shape 181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815" name="Shape 181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816" name="Shape 181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817" name="Shape 181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818" name="Shape 181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819" name="Shape 181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820" name="Shape 1820"/>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1821" name="Shape 1821"/>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1822" name="Shape 1822"/>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1823" name="Shape 1823"/>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1824" name="Shape 1824"/>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28" name="Shape 1828"/>
        <p:cNvGrpSpPr/>
        <p:nvPr/>
      </p:nvGrpSpPr>
      <p:grpSpPr>
        <a:xfrm>
          <a:off x="0" y="0"/>
          <a:ext cx="0" cy="0"/>
          <a:chOff x="0" y="0"/>
          <a:chExt cx="0" cy="0"/>
        </a:xfrm>
      </p:grpSpPr>
      <p:sp>
        <p:nvSpPr>
          <p:cNvPr id="1829" name="Shape 182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830" name="Shape 183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831" name="Shape 183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832" name="Shape 183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833" name="Shape 183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834" name="Shape 183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835" name="Shape 183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836" name="Shape 183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837" name="Shape 1837"/>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1838" name="Shape 1838"/>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1839" name="Shape 1839"/>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1840" name="Shape 1840"/>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1841" name="Shape 1841"/>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5" name="Shape 1845"/>
        <p:cNvGrpSpPr/>
        <p:nvPr/>
      </p:nvGrpSpPr>
      <p:grpSpPr>
        <a:xfrm>
          <a:off x="0" y="0"/>
          <a:ext cx="0" cy="0"/>
          <a:chOff x="0" y="0"/>
          <a:chExt cx="0" cy="0"/>
        </a:xfrm>
      </p:grpSpPr>
      <p:sp>
        <p:nvSpPr>
          <p:cNvPr id="1846" name="Shape 184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847" name="Shape 184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848" name="Shape 184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849" name="Shape 184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850" name="Shape 185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851" name="Shape 185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852" name="Shape 185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853" name="Shape 185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854" name="Shape 185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1855" name="Shape 1855"/>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1856" name="Shape 1856"/>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1857" name="Shape 1857"/>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1858" name="Shape 1858"/>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2" name="Shape 1862"/>
        <p:cNvGrpSpPr/>
        <p:nvPr/>
      </p:nvGrpSpPr>
      <p:grpSpPr>
        <a:xfrm>
          <a:off x="0" y="0"/>
          <a:ext cx="0" cy="0"/>
          <a:chOff x="0" y="0"/>
          <a:chExt cx="0" cy="0"/>
        </a:xfrm>
      </p:grpSpPr>
      <p:sp>
        <p:nvSpPr>
          <p:cNvPr id="1863" name="Shape 186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864" name="Shape 186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865" name="Shape 186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866" name="Shape 186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867" name="Shape 186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868" name="Shape 186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869" name="Shape 186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870" name="Shape 187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871" name="Shape 187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1872" name="Shape 1872"/>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1873" name="Shape 1873"/>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1874" name="Shape 1874"/>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1875" name="Shape 1875"/>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9" name="Shape 1879"/>
        <p:cNvGrpSpPr/>
        <p:nvPr/>
      </p:nvGrpSpPr>
      <p:grpSpPr>
        <a:xfrm>
          <a:off x="0" y="0"/>
          <a:ext cx="0" cy="0"/>
          <a:chOff x="0" y="0"/>
          <a:chExt cx="0" cy="0"/>
        </a:xfrm>
      </p:grpSpPr>
      <p:pic>
        <p:nvPicPr>
          <p:cNvPr id="1880" name="Shape 188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4" name="Shape 1884"/>
        <p:cNvGrpSpPr/>
        <p:nvPr/>
      </p:nvGrpSpPr>
      <p:grpSpPr>
        <a:xfrm>
          <a:off x="0" y="0"/>
          <a:ext cx="0" cy="0"/>
          <a:chOff x="0" y="0"/>
          <a:chExt cx="0" cy="0"/>
        </a:xfrm>
      </p:grpSpPr>
      <p:pic>
        <p:nvPicPr>
          <p:cNvPr id="1885" name="Shape 188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5" name="Shape 365"/>
        <p:cNvGrpSpPr/>
        <p:nvPr/>
      </p:nvGrpSpPr>
      <p:grpSpPr>
        <a:xfrm>
          <a:off x="0" y="0"/>
          <a:ext cx="0" cy="0"/>
          <a:chOff x="0" y="0"/>
          <a:chExt cx="0" cy="0"/>
        </a:xfrm>
      </p:grpSpPr>
      <p:sp>
        <p:nvSpPr>
          <p:cNvPr id="366" name="Shape 36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67" name="Shape 36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68" name="Shape 36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69" name="Shape 36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70" name="Shape 37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71" name="Shape 37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72" name="Shape 37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73" name="Shape 37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74" name="Shape 37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375" name="Shape 375"/>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376" name="Shape 376"/>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377" name="Shape 377"/>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378" name="Shape 378"/>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9" name="Shape 1889"/>
        <p:cNvGrpSpPr/>
        <p:nvPr/>
      </p:nvGrpSpPr>
      <p:grpSpPr>
        <a:xfrm>
          <a:off x="0" y="0"/>
          <a:ext cx="0" cy="0"/>
          <a:chOff x="0" y="0"/>
          <a:chExt cx="0" cy="0"/>
        </a:xfrm>
      </p:grpSpPr>
      <p:pic>
        <p:nvPicPr>
          <p:cNvPr id="1890" name="Shape 189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4" name="Shape 1894"/>
        <p:cNvGrpSpPr/>
        <p:nvPr/>
      </p:nvGrpSpPr>
      <p:grpSpPr>
        <a:xfrm>
          <a:off x="0" y="0"/>
          <a:ext cx="0" cy="0"/>
          <a:chOff x="0" y="0"/>
          <a:chExt cx="0" cy="0"/>
        </a:xfrm>
      </p:grpSpPr>
      <p:pic>
        <p:nvPicPr>
          <p:cNvPr id="1895" name="Shape 189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9" name="Shape 1899"/>
        <p:cNvGrpSpPr/>
        <p:nvPr/>
      </p:nvGrpSpPr>
      <p:grpSpPr>
        <a:xfrm>
          <a:off x="0" y="0"/>
          <a:ext cx="0" cy="0"/>
          <a:chOff x="0" y="0"/>
          <a:chExt cx="0" cy="0"/>
        </a:xfrm>
      </p:grpSpPr>
      <p:pic>
        <p:nvPicPr>
          <p:cNvPr id="1900" name="Shape 190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4" name="Shape 1904"/>
        <p:cNvGrpSpPr/>
        <p:nvPr/>
      </p:nvGrpSpPr>
      <p:grpSpPr>
        <a:xfrm>
          <a:off x="0" y="0"/>
          <a:ext cx="0" cy="0"/>
          <a:chOff x="0" y="0"/>
          <a:chExt cx="0" cy="0"/>
        </a:xfrm>
      </p:grpSpPr>
      <p:pic>
        <p:nvPicPr>
          <p:cNvPr id="1905" name="Shape 190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9" name="Shape 1909"/>
        <p:cNvGrpSpPr/>
        <p:nvPr/>
      </p:nvGrpSpPr>
      <p:grpSpPr>
        <a:xfrm>
          <a:off x="0" y="0"/>
          <a:ext cx="0" cy="0"/>
          <a:chOff x="0" y="0"/>
          <a:chExt cx="0" cy="0"/>
        </a:xfrm>
      </p:grpSpPr>
      <p:pic>
        <p:nvPicPr>
          <p:cNvPr id="1910" name="Shape 191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4" name="Shape 1914"/>
        <p:cNvGrpSpPr/>
        <p:nvPr/>
      </p:nvGrpSpPr>
      <p:grpSpPr>
        <a:xfrm>
          <a:off x="0" y="0"/>
          <a:ext cx="0" cy="0"/>
          <a:chOff x="0" y="0"/>
          <a:chExt cx="0" cy="0"/>
        </a:xfrm>
      </p:grpSpPr>
      <p:pic>
        <p:nvPicPr>
          <p:cNvPr id="1915" name="Shape 191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9" name="Shape 1919"/>
        <p:cNvGrpSpPr/>
        <p:nvPr/>
      </p:nvGrpSpPr>
      <p:grpSpPr>
        <a:xfrm>
          <a:off x="0" y="0"/>
          <a:ext cx="0" cy="0"/>
          <a:chOff x="0" y="0"/>
          <a:chExt cx="0" cy="0"/>
        </a:xfrm>
      </p:grpSpPr>
      <p:pic>
        <p:nvPicPr>
          <p:cNvPr id="1920" name="Shape 192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4" name="Shape 1924"/>
        <p:cNvGrpSpPr/>
        <p:nvPr/>
      </p:nvGrpSpPr>
      <p:grpSpPr>
        <a:xfrm>
          <a:off x="0" y="0"/>
          <a:ext cx="0" cy="0"/>
          <a:chOff x="0" y="0"/>
          <a:chExt cx="0" cy="0"/>
        </a:xfrm>
      </p:grpSpPr>
      <p:pic>
        <p:nvPicPr>
          <p:cNvPr id="1925" name="Shape 192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9" name="Shape 1929"/>
        <p:cNvGrpSpPr/>
        <p:nvPr/>
      </p:nvGrpSpPr>
      <p:grpSpPr>
        <a:xfrm>
          <a:off x="0" y="0"/>
          <a:ext cx="0" cy="0"/>
          <a:chOff x="0" y="0"/>
          <a:chExt cx="0" cy="0"/>
        </a:xfrm>
      </p:grpSpPr>
      <p:pic>
        <p:nvPicPr>
          <p:cNvPr id="1930" name="Shape 193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4" name="Shape 1934"/>
        <p:cNvGrpSpPr/>
        <p:nvPr/>
      </p:nvGrpSpPr>
      <p:grpSpPr>
        <a:xfrm>
          <a:off x="0" y="0"/>
          <a:ext cx="0" cy="0"/>
          <a:chOff x="0" y="0"/>
          <a:chExt cx="0" cy="0"/>
        </a:xfrm>
      </p:grpSpPr>
      <p:pic>
        <p:nvPicPr>
          <p:cNvPr id="1935" name="Shape 193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 name="Shape 382"/>
        <p:cNvGrpSpPr/>
        <p:nvPr/>
      </p:nvGrpSpPr>
      <p:grpSpPr>
        <a:xfrm>
          <a:off x="0" y="0"/>
          <a:ext cx="0" cy="0"/>
          <a:chOff x="0" y="0"/>
          <a:chExt cx="0" cy="0"/>
        </a:xfrm>
      </p:grpSpPr>
      <p:sp>
        <p:nvSpPr>
          <p:cNvPr id="383" name="Shape 38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84" name="Shape 38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85" name="Shape 38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86" name="Shape 38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87" name="Shape 38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88" name="Shape 38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89" name="Shape 38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90" name="Shape 39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91" name="Shape 39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392" name="Shape 392"/>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393" name="Shape 393"/>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394" name="Shape 394"/>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395" name="Shape 395"/>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9" name="Shape 1939"/>
        <p:cNvGrpSpPr/>
        <p:nvPr/>
      </p:nvGrpSpPr>
      <p:grpSpPr>
        <a:xfrm>
          <a:off x="0" y="0"/>
          <a:ext cx="0" cy="0"/>
          <a:chOff x="0" y="0"/>
          <a:chExt cx="0" cy="0"/>
        </a:xfrm>
      </p:grpSpPr>
      <p:pic>
        <p:nvPicPr>
          <p:cNvPr id="1940" name="Shape 194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4" name="Shape 1944"/>
        <p:cNvGrpSpPr/>
        <p:nvPr/>
      </p:nvGrpSpPr>
      <p:grpSpPr>
        <a:xfrm>
          <a:off x="0" y="0"/>
          <a:ext cx="0" cy="0"/>
          <a:chOff x="0" y="0"/>
          <a:chExt cx="0" cy="0"/>
        </a:xfrm>
      </p:grpSpPr>
      <p:pic>
        <p:nvPicPr>
          <p:cNvPr descr="download.jpg" id="1945" name="Shape 1945"/>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9" name="Shape 1949"/>
        <p:cNvGrpSpPr/>
        <p:nvPr/>
      </p:nvGrpSpPr>
      <p:grpSpPr>
        <a:xfrm>
          <a:off x="0" y="0"/>
          <a:ext cx="0" cy="0"/>
          <a:chOff x="0" y="0"/>
          <a:chExt cx="0" cy="0"/>
        </a:xfrm>
      </p:grpSpPr>
      <p:sp>
        <p:nvSpPr>
          <p:cNvPr id="1950" name="Shape 1950"/>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4" name="Shape 1954"/>
        <p:cNvGrpSpPr/>
        <p:nvPr/>
      </p:nvGrpSpPr>
      <p:grpSpPr>
        <a:xfrm>
          <a:off x="0" y="0"/>
          <a:ext cx="0" cy="0"/>
          <a:chOff x="0" y="0"/>
          <a:chExt cx="0" cy="0"/>
        </a:xfrm>
      </p:grpSpPr>
      <p:pic>
        <p:nvPicPr>
          <p:cNvPr id="1955" name="Shape 195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9" name="Shape 1959"/>
        <p:cNvGrpSpPr/>
        <p:nvPr/>
      </p:nvGrpSpPr>
      <p:grpSpPr>
        <a:xfrm>
          <a:off x="0" y="0"/>
          <a:ext cx="0" cy="0"/>
          <a:chOff x="0" y="0"/>
          <a:chExt cx="0" cy="0"/>
        </a:xfrm>
      </p:grpSpPr>
      <p:pic>
        <p:nvPicPr>
          <p:cNvPr id="1960" name="Shape 196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4" name="Shape 1964"/>
        <p:cNvGrpSpPr/>
        <p:nvPr/>
      </p:nvGrpSpPr>
      <p:grpSpPr>
        <a:xfrm>
          <a:off x="0" y="0"/>
          <a:ext cx="0" cy="0"/>
          <a:chOff x="0" y="0"/>
          <a:chExt cx="0" cy="0"/>
        </a:xfrm>
      </p:grpSpPr>
      <p:pic>
        <p:nvPicPr>
          <p:cNvPr id="1965" name="Shape 196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9" name="Shape 1969"/>
        <p:cNvGrpSpPr/>
        <p:nvPr/>
      </p:nvGrpSpPr>
      <p:grpSpPr>
        <a:xfrm>
          <a:off x="0" y="0"/>
          <a:ext cx="0" cy="0"/>
          <a:chOff x="0" y="0"/>
          <a:chExt cx="0" cy="0"/>
        </a:xfrm>
      </p:grpSpPr>
      <p:pic>
        <p:nvPicPr>
          <p:cNvPr id="1970" name="Shape 197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4" name="Shape 1974"/>
        <p:cNvGrpSpPr/>
        <p:nvPr/>
      </p:nvGrpSpPr>
      <p:grpSpPr>
        <a:xfrm>
          <a:off x="0" y="0"/>
          <a:ext cx="0" cy="0"/>
          <a:chOff x="0" y="0"/>
          <a:chExt cx="0" cy="0"/>
        </a:xfrm>
      </p:grpSpPr>
      <p:pic>
        <p:nvPicPr>
          <p:cNvPr id="1975" name="Shape 197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9" name="Shape 1979"/>
        <p:cNvGrpSpPr/>
        <p:nvPr/>
      </p:nvGrpSpPr>
      <p:grpSpPr>
        <a:xfrm>
          <a:off x="0" y="0"/>
          <a:ext cx="0" cy="0"/>
          <a:chOff x="0" y="0"/>
          <a:chExt cx="0" cy="0"/>
        </a:xfrm>
      </p:grpSpPr>
      <p:pic>
        <p:nvPicPr>
          <p:cNvPr id="1980" name="Shape 198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4" name="Shape 1984"/>
        <p:cNvGrpSpPr/>
        <p:nvPr/>
      </p:nvGrpSpPr>
      <p:grpSpPr>
        <a:xfrm>
          <a:off x="0" y="0"/>
          <a:ext cx="0" cy="0"/>
          <a:chOff x="0" y="0"/>
          <a:chExt cx="0" cy="0"/>
        </a:xfrm>
      </p:grpSpPr>
      <p:sp>
        <p:nvSpPr>
          <p:cNvPr id="1985" name="Shape 198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986" name="Shape 198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987" name="Shape 1987"/>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988" name="Shape 198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989" name="Shape 198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990" name="Shape 1990"/>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991" name="Shape 199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992" name="Shape 199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1993" name="Shape 1993"/>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1994" name="Shape 1994"/>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1995" name="Shape 1995"/>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1996" name="Shape 1996"/>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1997" name="Shape 1997"/>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1998" name="Shape 1998"/>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9" name="Shape 399"/>
        <p:cNvGrpSpPr/>
        <p:nvPr/>
      </p:nvGrpSpPr>
      <p:grpSpPr>
        <a:xfrm>
          <a:off x="0" y="0"/>
          <a:ext cx="0" cy="0"/>
          <a:chOff x="0" y="0"/>
          <a:chExt cx="0" cy="0"/>
        </a:xfrm>
      </p:grpSpPr>
      <p:sp>
        <p:nvSpPr>
          <p:cNvPr id="400" name="Shape 40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01" name="Shape 40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02" name="Shape 40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03" name="Shape 40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04" name="Shape 40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05" name="Shape 40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06" name="Shape 40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07" name="Shape 40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08" name="Shape 40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409" name="Shape 409"/>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410" name="Shape 410"/>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411" name="Shape 411"/>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412" name="Shape 412"/>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2" name="Shape 2002"/>
        <p:cNvGrpSpPr/>
        <p:nvPr/>
      </p:nvGrpSpPr>
      <p:grpSpPr>
        <a:xfrm>
          <a:off x="0" y="0"/>
          <a:ext cx="0" cy="0"/>
          <a:chOff x="0" y="0"/>
          <a:chExt cx="0" cy="0"/>
        </a:xfrm>
      </p:grpSpPr>
      <p:sp>
        <p:nvSpPr>
          <p:cNvPr id="2003" name="Shape 200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004" name="Shape 200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005" name="Shape 200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006" name="Shape 2006"/>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007" name="Shape 200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008" name="Shape 2008"/>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009" name="Shape 200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010" name="Shape 201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011" name="Shape 2011"/>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2012" name="Shape 2012"/>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2013" name="Shape 2013"/>
          <p:cNvGrpSpPr/>
          <p:nvPr/>
        </p:nvGrpSpPr>
        <p:grpSpPr>
          <a:xfrm>
            <a:off x="2627560" y="1994110"/>
            <a:ext cx="3510182" cy="1814571"/>
            <a:chOff x="0" y="0"/>
            <a:chExt cx="2147483647" cy="2147483647"/>
          </a:xfrm>
        </p:grpSpPr>
        <p:pic>
          <p:nvPicPr>
            <p:cNvPr descr="pasted-image.png" id="2014" name="Shape 2014"/>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2015" name="Shape 2015"/>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2016" name="Shape 2016"/>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2017" name="Shape 2017"/>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2018" name="Shape 2018"/>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2019" name="Shape 2019"/>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3" name="Shape 2023"/>
        <p:cNvGrpSpPr/>
        <p:nvPr/>
      </p:nvGrpSpPr>
      <p:grpSpPr>
        <a:xfrm>
          <a:off x="0" y="0"/>
          <a:ext cx="0" cy="0"/>
          <a:chOff x="0" y="0"/>
          <a:chExt cx="0" cy="0"/>
        </a:xfrm>
      </p:grpSpPr>
      <p:sp>
        <p:nvSpPr>
          <p:cNvPr id="2024" name="Shape 202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025" name="Shape 202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026" name="Shape 202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027" name="Shape 2027"/>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028" name="Shape 202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029" name="Shape 2029"/>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030" name="Shape 203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031" name="Shape 203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032" name="Shape 2032"/>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2033" name="Shape 2033"/>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2034" name="Shape 2034"/>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2035" name="Shape 2035"/>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2036" name="Shape 2036"/>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2037" name="Shape 2037"/>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1" name="Shape 2041"/>
        <p:cNvGrpSpPr/>
        <p:nvPr/>
      </p:nvGrpSpPr>
      <p:grpSpPr>
        <a:xfrm>
          <a:off x="0" y="0"/>
          <a:ext cx="0" cy="0"/>
          <a:chOff x="0" y="0"/>
          <a:chExt cx="0" cy="0"/>
        </a:xfrm>
      </p:grpSpPr>
      <p:sp>
        <p:nvSpPr>
          <p:cNvPr id="2042" name="Shape 204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043" name="Shape 204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044" name="Shape 204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045" name="Shape 204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046" name="Shape 2046"/>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047" name="Shape 2047"/>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048" name="Shape 204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049" name="Shape 204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050" name="Shape 2050"/>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2051" name="Shape 2051"/>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2052" name="Shape 2052"/>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2053" name="Shape 2053"/>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2054" name="Shape 2054"/>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2055" name="Shape 2055"/>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2056" name="Shape 2056"/>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60" name="Shape 2060"/>
        <p:cNvGrpSpPr/>
        <p:nvPr/>
      </p:nvGrpSpPr>
      <p:grpSpPr>
        <a:xfrm>
          <a:off x="0" y="0"/>
          <a:ext cx="0" cy="0"/>
          <a:chOff x="0" y="0"/>
          <a:chExt cx="0" cy="0"/>
        </a:xfrm>
      </p:grpSpPr>
      <p:sp>
        <p:nvSpPr>
          <p:cNvPr id="2061" name="Shape 206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062" name="Shape 206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063" name="Shape 206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064" name="Shape 206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065" name="Shape 206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066" name="Shape 206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067" name="Shape 206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068" name="Shape 206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069" name="Shape 2069"/>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2070" name="Shape 2070"/>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2071" name="Shape 2071"/>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2072" name="Shape 2072"/>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2073" name="Shape 2073"/>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2074" name="Shape 2074"/>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2075" name="Shape 2075"/>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076" name="Shape 2076"/>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077" name="Shape 2077"/>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078" name="Shape 2078"/>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2079" name="Shape 2079"/>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2080" name="Shape 2080"/>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2081" name="Shape 2081"/>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2082" name="Shape 2082"/>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083" name="Shape 2083"/>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2084" name="Shape 2084"/>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2085" name="Shape 2085"/>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086" name="Shape 2086"/>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2087" name="Shape 2087"/>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2088" name="Shape 2088"/>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089" name="Shape 2089"/>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2090" name="Shape 2090"/>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2091" name="Shape 2091"/>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5" name="Shape 2095"/>
        <p:cNvGrpSpPr/>
        <p:nvPr/>
      </p:nvGrpSpPr>
      <p:grpSpPr>
        <a:xfrm>
          <a:off x="0" y="0"/>
          <a:ext cx="0" cy="0"/>
          <a:chOff x="0" y="0"/>
          <a:chExt cx="0" cy="0"/>
        </a:xfrm>
      </p:grpSpPr>
      <p:sp>
        <p:nvSpPr>
          <p:cNvPr id="2096" name="Shape 209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097" name="Shape 209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098" name="Shape 209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099" name="Shape 209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100" name="Shape 210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101" name="Shape 2101"/>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102" name="Shape 210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103" name="Shape 2103"/>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104" name="Shape 2104"/>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2105" name="Shape 2105"/>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2106" name="Shape 2106"/>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2107" name="Shape 2107"/>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108" name="Shape 2108"/>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109" name="Shape 2109"/>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3" name="Shape 2113"/>
        <p:cNvGrpSpPr/>
        <p:nvPr/>
      </p:nvGrpSpPr>
      <p:grpSpPr>
        <a:xfrm>
          <a:off x="0" y="0"/>
          <a:ext cx="0" cy="0"/>
          <a:chOff x="0" y="0"/>
          <a:chExt cx="0" cy="0"/>
        </a:xfrm>
      </p:grpSpPr>
      <p:sp>
        <p:nvSpPr>
          <p:cNvPr id="2114" name="Shape 211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115" name="Shape 211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116" name="Shape 211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117" name="Shape 211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118" name="Shape 211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119" name="Shape 211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120" name="Shape 212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121" name="Shape 212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122" name="Shape 2122"/>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2123" name="Shape 2123"/>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2124" name="Shape 2124"/>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2125" name="Shape 2125"/>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2126" name="Shape 2126"/>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0" name="Shape 2130"/>
        <p:cNvGrpSpPr/>
        <p:nvPr/>
      </p:nvGrpSpPr>
      <p:grpSpPr>
        <a:xfrm>
          <a:off x="0" y="0"/>
          <a:ext cx="0" cy="0"/>
          <a:chOff x="0" y="0"/>
          <a:chExt cx="0" cy="0"/>
        </a:xfrm>
      </p:grpSpPr>
      <p:sp>
        <p:nvSpPr>
          <p:cNvPr id="2131" name="Shape 213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132" name="Shape 213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133" name="Shape 213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134" name="Shape 213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135" name="Shape 213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136" name="Shape 213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137" name="Shape 213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138" name="Shape 213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139" name="Shape 2139"/>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2140" name="Shape 2140"/>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2141" name="Shape 2141"/>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2142" name="Shape 2142"/>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2143" name="Shape 2143"/>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7" name="Shape 2147"/>
        <p:cNvGrpSpPr/>
        <p:nvPr/>
      </p:nvGrpSpPr>
      <p:grpSpPr>
        <a:xfrm>
          <a:off x="0" y="0"/>
          <a:ext cx="0" cy="0"/>
          <a:chOff x="0" y="0"/>
          <a:chExt cx="0" cy="0"/>
        </a:xfrm>
      </p:grpSpPr>
      <p:sp>
        <p:nvSpPr>
          <p:cNvPr id="2148" name="Shape 214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149" name="Shape 214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150" name="Shape 215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151" name="Shape 215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152" name="Shape 215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153" name="Shape 215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154" name="Shape 215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155" name="Shape 215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156" name="Shape 2156"/>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2157" name="Shape 2157"/>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2158" name="Shape 2158"/>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2159" name="Shape 2159"/>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2160" name="Shape 2160"/>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4" name="Shape 2164"/>
        <p:cNvGrpSpPr/>
        <p:nvPr/>
      </p:nvGrpSpPr>
      <p:grpSpPr>
        <a:xfrm>
          <a:off x="0" y="0"/>
          <a:ext cx="0" cy="0"/>
          <a:chOff x="0" y="0"/>
          <a:chExt cx="0" cy="0"/>
        </a:xfrm>
      </p:grpSpPr>
      <p:sp>
        <p:nvSpPr>
          <p:cNvPr id="2165" name="Shape 216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166" name="Shape 216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167" name="Shape 216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168" name="Shape 216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169" name="Shape 216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170" name="Shape 217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171" name="Shape 217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172" name="Shape 217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173" name="Shape 2173"/>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2174" name="Shape 2174"/>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2175" name="Shape 2175"/>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2176" name="Shape 2176"/>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2177" name="Shape 2177"/>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1" name="Shape 2181"/>
        <p:cNvGrpSpPr/>
        <p:nvPr/>
      </p:nvGrpSpPr>
      <p:grpSpPr>
        <a:xfrm>
          <a:off x="0" y="0"/>
          <a:ext cx="0" cy="0"/>
          <a:chOff x="0" y="0"/>
          <a:chExt cx="0" cy="0"/>
        </a:xfrm>
      </p:grpSpPr>
      <p:sp>
        <p:nvSpPr>
          <p:cNvPr id="2182" name="Shape 218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183" name="Shape 218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184" name="Shape 218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185" name="Shape 218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186" name="Shape 218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187" name="Shape 218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188" name="Shape 218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189" name="Shape 218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190" name="Shape 2190"/>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2191" name="Shape 2191"/>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2192" name="Shape 2192"/>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2193" name="Shape 2193"/>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2194" name="Shape 2194"/>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6" name="Shape 416"/>
        <p:cNvGrpSpPr/>
        <p:nvPr/>
      </p:nvGrpSpPr>
      <p:grpSpPr>
        <a:xfrm>
          <a:off x="0" y="0"/>
          <a:ext cx="0" cy="0"/>
          <a:chOff x="0" y="0"/>
          <a:chExt cx="0" cy="0"/>
        </a:xfrm>
      </p:grpSpPr>
      <p:sp>
        <p:nvSpPr>
          <p:cNvPr id="417" name="Shape 41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18" name="Shape 41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19" name="Shape 41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20" name="Shape 42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21" name="Shape 42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22" name="Shape 42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23" name="Shape 42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24" name="Shape 42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25" name="Shape 42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426" name="Shape 426"/>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427" name="Shape 427"/>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428" name="Shape 428"/>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429" name="Shape 429"/>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8" name="Shape 2198"/>
        <p:cNvGrpSpPr/>
        <p:nvPr/>
      </p:nvGrpSpPr>
      <p:grpSpPr>
        <a:xfrm>
          <a:off x="0" y="0"/>
          <a:ext cx="0" cy="0"/>
          <a:chOff x="0" y="0"/>
          <a:chExt cx="0" cy="0"/>
        </a:xfrm>
      </p:grpSpPr>
      <p:sp>
        <p:nvSpPr>
          <p:cNvPr id="2199" name="Shape 219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200" name="Shape 220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201" name="Shape 220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202" name="Shape 220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203" name="Shape 220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204" name="Shape 220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205" name="Shape 220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206" name="Shape 220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207" name="Shape 2207"/>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2208" name="Shape 2208"/>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2209" name="Shape 2209"/>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2210" name="Shape 2210"/>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2211" name="Shape 2211"/>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5" name="Shape 2215"/>
        <p:cNvGrpSpPr/>
        <p:nvPr/>
      </p:nvGrpSpPr>
      <p:grpSpPr>
        <a:xfrm>
          <a:off x="0" y="0"/>
          <a:ext cx="0" cy="0"/>
          <a:chOff x="0" y="0"/>
          <a:chExt cx="0" cy="0"/>
        </a:xfrm>
      </p:grpSpPr>
      <p:sp>
        <p:nvSpPr>
          <p:cNvPr id="2216" name="Shape 221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217" name="Shape 221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218" name="Shape 221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219" name="Shape 221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220" name="Shape 222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221" name="Shape 222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222" name="Shape 222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223" name="Shape 222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224" name="Shape 222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2225" name="Shape 2225"/>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2226" name="Shape 2226"/>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2227" name="Shape 2227"/>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2228" name="Shape 2228"/>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2" name="Shape 2232"/>
        <p:cNvGrpSpPr/>
        <p:nvPr/>
      </p:nvGrpSpPr>
      <p:grpSpPr>
        <a:xfrm>
          <a:off x="0" y="0"/>
          <a:ext cx="0" cy="0"/>
          <a:chOff x="0" y="0"/>
          <a:chExt cx="0" cy="0"/>
        </a:xfrm>
      </p:grpSpPr>
      <p:pic>
        <p:nvPicPr>
          <p:cNvPr id="2233" name="Shape 223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7" name="Shape 2237"/>
        <p:cNvGrpSpPr/>
        <p:nvPr/>
      </p:nvGrpSpPr>
      <p:grpSpPr>
        <a:xfrm>
          <a:off x="0" y="0"/>
          <a:ext cx="0" cy="0"/>
          <a:chOff x="0" y="0"/>
          <a:chExt cx="0" cy="0"/>
        </a:xfrm>
      </p:grpSpPr>
      <p:pic>
        <p:nvPicPr>
          <p:cNvPr id="2238" name="Shape 223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2" name="Shape 2242"/>
        <p:cNvGrpSpPr/>
        <p:nvPr/>
      </p:nvGrpSpPr>
      <p:grpSpPr>
        <a:xfrm>
          <a:off x="0" y="0"/>
          <a:ext cx="0" cy="0"/>
          <a:chOff x="0" y="0"/>
          <a:chExt cx="0" cy="0"/>
        </a:xfrm>
      </p:grpSpPr>
      <p:pic>
        <p:nvPicPr>
          <p:cNvPr id="2243" name="Shape 224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7" name="Shape 2247"/>
        <p:cNvGrpSpPr/>
        <p:nvPr/>
      </p:nvGrpSpPr>
      <p:grpSpPr>
        <a:xfrm>
          <a:off x="0" y="0"/>
          <a:ext cx="0" cy="0"/>
          <a:chOff x="0" y="0"/>
          <a:chExt cx="0" cy="0"/>
        </a:xfrm>
      </p:grpSpPr>
      <p:pic>
        <p:nvPicPr>
          <p:cNvPr id="2248" name="Shape 224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2" name="Shape 2252"/>
        <p:cNvGrpSpPr/>
        <p:nvPr/>
      </p:nvGrpSpPr>
      <p:grpSpPr>
        <a:xfrm>
          <a:off x="0" y="0"/>
          <a:ext cx="0" cy="0"/>
          <a:chOff x="0" y="0"/>
          <a:chExt cx="0" cy="0"/>
        </a:xfrm>
      </p:grpSpPr>
      <p:pic>
        <p:nvPicPr>
          <p:cNvPr id="2253" name="Shape 225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7" name="Shape 2257"/>
        <p:cNvGrpSpPr/>
        <p:nvPr/>
      </p:nvGrpSpPr>
      <p:grpSpPr>
        <a:xfrm>
          <a:off x="0" y="0"/>
          <a:ext cx="0" cy="0"/>
          <a:chOff x="0" y="0"/>
          <a:chExt cx="0" cy="0"/>
        </a:xfrm>
      </p:grpSpPr>
      <p:pic>
        <p:nvPicPr>
          <p:cNvPr id="2258" name="Shape 225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2" name="Shape 2262"/>
        <p:cNvGrpSpPr/>
        <p:nvPr/>
      </p:nvGrpSpPr>
      <p:grpSpPr>
        <a:xfrm>
          <a:off x="0" y="0"/>
          <a:ext cx="0" cy="0"/>
          <a:chOff x="0" y="0"/>
          <a:chExt cx="0" cy="0"/>
        </a:xfrm>
      </p:grpSpPr>
      <p:pic>
        <p:nvPicPr>
          <p:cNvPr id="2263" name="Shape 226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7" name="Shape 2267"/>
        <p:cNvGrpSpPr/>
        <p:nvPr/>
      </p:nvGrpSpPr>
      <p:grpSpPr>
        <a:xfrm>
          <a:off x="0" y="0"/>
          <a:ext cx="0" cy="0"/>
          <a:chOff x="0" y="0"/>
          <a:chExt cx="0" cy="0"/>
        </a:xfrm>
      </p:grpSpPr>
      <p:pic>
        <p:nvPicPr>
          <p:cNvPr id="2268" name="Shape 226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3" name="Shape 433"/>
        <p:cNvGrpSpPr/>
        <p:nvPr/>
      </p:nvGrpSpPr>
      <p:grpSpPr>
        <a:xfrm>
          <a:off x="0" y="0"/>
          <a:ext cx="0" cy="0"/>
          <a:chOff x="0" y="0"/>
          <a:chExt cx="0" cy="0"/>
        </a:xfrm>
      </p:grpSpPr>
      <p:sp>
        <p:nvSpPr>
          <p:cNvPr id="434" name="Shape 43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35" name="Shape 43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36" name="Shape 43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37" name="Shape 43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38" name="Shape 43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39" name="Shape 43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40" name="Shape 44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41" name="Shape 44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42" name="Shape 44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443" name="Shape 443"/>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444" name="Shape 444"/>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445" name="Shape 445"/>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446" name="Shape 446"/>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2" name="Shape 2272"/>
        <p:cNvGrpSpPr/>
        <p:nvPr/>
      </p:nvGrpSpPr>
      <p:grpSpPr>
        <a:xfrm>
          <a:off x="0" y="0"/>
          <a:ext cx="0" cy="0"/>
          <a:chOff x="0" y="0"/>
          <a:chExt cx="0" cy="0"/>
        </a:xfrm>
      </p:grpSpPr>
      <p:pic>
        <p:nvPicPr>
          <p:cNvPr id="2273" name="Shape 227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7" name="Shape 2277"/>
        <p:cNvGrpSpPr/>
        <p:nvPr/>
      </p:nvGrpSpPr>
      <p:grpSpPr>
        <a:xfrm>
          <a:off x="0" y="0"/>
          <a:ext cx="0" cy="0"/>
          <a:chOff x="0" y="0"/>
          <a:chExt cx="0" cy="0"/>
        </a:xfrm>
      </p:grpSpPr>
      <p:pic>
        <p:nvPicPr>
          <p:cNvPr id="2278" name="Shape 227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2" name="Shape 2282"/>
        <p:cNvGrpSpPr/>
        <p:nvPr/>
      </p:nvGrpSpPr>
      <p:grpSpPr>
        <a:xfrm>
          <a:off x="0" y="0"/>
          <a:ext cx="0" cy="0"/>
          <a:chOff x="0" y="0"/>
          <a:chExt cx="0" cy="0"/>
        </a:xfrm>
      </p:grpSpPr>
      <p:pic>
        <p:nvPicPr>
          <p:cNvPr id="2283" name="Shape 228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87" name="Shape 2287"/>
        <p:cNvGrpSpPr/>
        <p:nvPr/>
      </p:nvGrpSpPr>
      <p:grpSpPr>
        <a:xfrm>
          <a:off x="0" y="0"/>
          <a:ext cx="0" cy="0"/>
          <a:chOff x="0" y="0"/>
          <a:chExt cx="0" cy="0"/>
        </a:xfrm>
      </p:grpSpPr>
      <p:pic>
        <p:nvPicPr>
          <p:cNvPr id="2288" name="Shape 228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2" name="Shape 2292"/>
        <p:cNvGrpSpPr/>
        <p:nvPr/>
      </p:nvGrpSpPr>
      <p:grpSpPr>
        <a:xfrm>
          <a:off x="0" y="0"/>
          <a:ext cx="0" cy="0"/>
          <a:chOff x="0" y="0"/>
          <a:chExt cx="0" cy="0"/>
        </a:xfrm>
      </p:grpSpPr>
      <p:pic>
        <p:nvPicPr>
          <p:cNvPr id="2293" name="Shape 229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7" name="Shape 2297"/>
        <p:cNvGrpSpPr/>
        <p:nvPr/>
      </p:nvGrpSpPr>
      <p:grpSpPr>
        <a:xfrm>
          <a:off x="0" y="0"/>
          <a:ext cx="0" cy="0"/>
          <a:chOff x="0" y="0"/>
          <a:chExt cx="0" cy="0"/>
        </a:xfrm>
      </p:grpSpPr>
      <p:pic>
        <p:nvPicPr>
          <p:cNvPr descr="download.jpg" id="2298" name="Shape 2298"/>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2" name="Shape 2302"/>
        <p:cNvGrpSpPr/>
        <p:nvPr/>
      </p:nvGrpSpPr>
      <p:grpSpPr>
        <a:xfrm>
          <a:off x="0" y="0"/>
          <a:ext cx="0" cy="0"/>
          <a:chOff x="0" y="0"/>
          <a:chExt cx="0" cy="0"/>
        </a:xfrm>
      </p:grpSpPr>
      <p:sp>
        <p:nvSpPr>
          <p:cNvPr id="2303" name="Shape 2303"/>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7" name="Shape 2307"/>
        <p:cNvGrpSpPr/>
        <p:nvPr/>
      </p:nvGrpSpPr>
      <p:grpSpPr>
        <a:xfrm>
          <a:off x="0" y="0"/>
          <a:ext cx="0" cy="0"/>
          <a:chOff x="0" y="0"/>
          <a:chExt cx="0" cy="0"/>
        </a:xfrm>
      </p:grpSpPr>
      <p:pic>
        <p:nvPicPr>
          <p:cNvPr id="2308" name="Shape 230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2" name="Shape 2312"/>
        <p:cNvGrpSpPr/>
        <p:nvPr/>
      </p:nvGrpSpPr>
      <p:grpSpPr>
        <a:xfrm>
          <a:off x="0" y="0"/>
          <a:ext cx="0" cy="0"/>
          <a:chOff x="0" y="0"/>
          <a:chExt cx="0" cy="0"/>
        </a:xfrm>
      </p:grpSpPr>
      <p:pic>
        <p:nvPicPr>
          <p:cNvPr id="2313" name="Shape 231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7" name="Shape 2317"/>
        <p:cNvGrpSpPr/>
        <p:nvPr/>
      </p:nvGrpSpPr>
      <p:grpSpPr>
        <a:xfrm>
          <a:off x="0" y="0"/>
          <a:ext cx="0" cy="0"/>
          <a:chOff x="0" y="0"/>
          <a:chExt cx="0" cy="0"/>
        </a:xfrm>
      </p:grpSpPr>
      <p:pic>
        <p:nvPicPr>
          <p:cNvPr id="2318" name="Shape 231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0" name="Shape 450"/>
        <p:cNvGrpSpPr/>
        <p:nvPr/>
      </p:nvGrpSpPr>
      <p:grpSpPr>
        <a:xfrm>
          <a:off x="0" y="0"/>
          <a:ext cx="0" cy="0"/>
          <a:chOff x="0" y="0"/>
          <a:chExt cx="0" cy="0"/>
        </a:xfrm>
      </p:grpSpPr>
      <p:sp>
        <p:nvSpPr>
          <p:cNvPr id="451" name="Shape 45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52" name="Shape 45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53" name="Shape 45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54" name="Shape 45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55" name="Shape 45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56" name="Shape 45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57" name="Shape 45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58" name="Shape 45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59" name="Shape 459"/>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460" name="Shape 460"/>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461" name="Shape 461"/>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462" name="Shape 462"/>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463" name="Shape 463"/>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2" name="Shape 2322"/>
        <p:cNvGrpSpPr/>
        <p:nvPr/>
      </p:nvGrpSpPr>
      <p:grpSpPr>
        <a:xfrm>
          <a:off x="0" y="0"/>
          <a:ext cx="0" cy="0"/>
          <a:chOff x="0" y="0"/>
          <a:chExt cx="0" cy="0"/>
        </a:xfrm>
      </p:grpSpPr>
      <p:pic>
        <p:nvPicPr>
          <p:cNvPr id="2323" name="Shape 232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7" name="Shape 2327"/>
        <p:cNvGrpSpPr/>
        <p:nvPr/>
      </p:nvGrpSpPr>
      <p:grpSpPr>
        <a:xfrm>
          <a:off x="0" y="0"/>
          <a:ext cx="0" cy="0"/>
          <a:chOff x="0" y="0"/>
          <a:chExt cx="0" cy="0"/>
        </a:xfrm>
      </p:grpSpPr>
      <p:pic>
        <p:nvPicPr>
          <p:cNvPr id="2328" name="Shape 232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2" name="Shape 2332"/>
        <p:cNvGrpSpPr/>
        <p:nvPr/>
      </p:nvGrpSpPr>
      <p:grpSpPr>
        <a:xfrm>
          <a:off x="0" y="0"/>
          <a:ext cx="0" cy="0"/>
          <a:chOff x="0" y="0"/>
          <a:chExt cx="0" cy="0"/>
        </a:xfrm>
      </p:grpSpPr>
      <p:pic>
        <p:nvPicPr>
          <p:cNvPr id="2333" name="Shape 233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7" name="Shape 2337"/>
        <p:cNvGrpSpPr/>
        <p:nvPr/>
      </p:nvGrpSpPr>
      <p:grpSpPr>
        <a:xfrm>
          <a:off x="0" y="0"/>
          <a:ext cx="0" cy="0"/>
          <a:chOff x="0" y="0"/>
          <a:chExt cx="0" cy="0"/>
        </a:xfrm>
      </p:grpSpPr>
      <p:sp>
        <p:nvSpPr>
          <p:cNvPr id="2338" name="Shape 233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339" name="Shape 233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340" name="Shape 2340"/>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341" name="Shape 234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342" name="Shape 234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343" name="Shape 2343"/>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344" name="Shape 234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345" name="Shape 234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2346" name="Shape 2346"/>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2347" name="Shape 2347"/>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2348" name="Shape 2348"/>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2349" name="Shape 2349"/>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2350" name="Shape 2350"/>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2351" name="Shape 2351"/>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5" name="Shape 2355"/>
        <p:cNvGrpSpPr/>
        <p:nvPr/>
      </p:nvGrpSpPr>
      <p:grpSpPr>
        <a:xfrm>
          <a:off x="0" y="0"/>
          <a:ext cx="0" cy="0"/>
          <a:chOff x="0" y="0"/>
          <a:chExt cx="0" cy="0"/>
        </a:xfrm>
      </p:grpSpPr>
      <p:sp>
        <p:nvSpPr>
          <p:cNvPr id="2356" name="Shape 235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357" name="Shape 235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358" name="Shape 235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359" name="Shape 2359"/>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360" name="Shape 236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361" name="Shape 2361"/>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362" name="Shape 236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363" name="Shape 236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364" name="Shape 2364"/>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2365" name="Shape 2365"/>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2366" name="Shape 2366"/>
          <p:cNvGrpSpPr/>
          <p:nvPr/>
        </p:nvGrpSpPr>
        <p:grpSpPr>
          <a:xfrm>
            <a:off x="2627560" y="1994110"/>
            <a:ext cx="3510182" cy="1814571"/>
            <a:chOff x="0" y="0"/>
            <a:chExt cx="2147483647" cy="2147483647"/>
          </a:xfrm>
        </p:grpSpPr>
        <p:pic>
          <p:nvPicPr>
            <p:cNvPr descr="pasted-image.png" id="2367" name="Shape 2367"/>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2368" name="Shape 2368"/>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2369" name="Shape 2369"/>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2370" name="Shape 2370"/>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2371" name="Shape 2371"/>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2372" name="Shape 2372"/>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6" name="Shape 2376"/>
        <p:cNvGrpSpPr/>
        <p:nvPr/>
      </p:nvGrpSpPr>
      <p:grpSpPr>
        <a:xfrm>
          <a:off x="0" y="0"/>
          <a:ext cx="0" cy="0"/>
          <a:chOff x="0" y="0"/>
          <a:chExt cx="0" cy="0"/>
        </a:xfrm>
      </p:grpSpPr>
      <p:sp>
        <p:nvSpPr>
          <p:cNvPr id="2377" name="Shape 237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378" name="Shape 237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379" name="Shape 237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380" name="Shape 2380"/>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381" name="Shape 238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382" name="Shape 2382"/>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383" name="Shape 238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384" name="Shape 238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385" name="Shape 2385"/>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2386" name="Shape 2386"/>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2387" name="Shape 2387"/>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2388" name="Shape 2388"/>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2389" name="Shape 2389"/>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2390" name="Shape 2390"/>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94" name="Shape 2394"/>
        <p:cNvGrpSpPr/>
        <p:nvPr/>
      </p:nvGrpSpPr>
      <p:grpSpPr>
        <a:xfrm>
          <a:off x="0" y="0"/>
          <a:ext cx="0" cy="0"/>
          <a:chOff x="0" y="0"/>
          <a:chExt cx="0" cy="0"/>
        </a:xfrm>
      </p:grpSpPr>
      <p:sp>
        <p:nvSpPr>
          <p:cNvPr id="2395" name="Shape 239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396" name="Shape 239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397" name="Shape 239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398" name="Shape 239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399" name="Shape 2399"/>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400" name="Shape 2400"/>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401" name="Shape 240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402" name="Shape 240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403" name="Shape 2403"/>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2404" name="Shape 2404"/>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2405" name="Shape 2405"/>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2406" name="Shape 2406"/>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2407" name="Shape 2407"/>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2408" name="Shape 2408"/>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2409" name="Shape 2409"/>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3" name="Shape 2413"/>
        <p:cNvGrpSpPr/>
        <p:nvPr/>
      </p:nvGrpSpPr>
      <p:grpSpPr>
        <a:xfrm>
          <a:off x="0" y="0"/>
          <a:ext cx="0" cy="0"/>
          <a:chOff x="0" y="0"/>
          <a:chExt cx="0" cy="0"/>
        </a:xfrm>
      </p:grpSpPr>
      <p:sp>
        <p:nvSpPr>
          <p:cNvPr id="2414" name="Shape 241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415" name="Shape 241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416" name="Shape 241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417" name="Shape 241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418" name="Shape 241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419" name="Shape 241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420" name="Shape 242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421" name="Shape 242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422" name="Shape 2422"/>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2423" name="Shape 2423"/>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2424" name="Shape 2424"/>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2425" name="Shape 2425"/>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2426" name="Shape 2426"/>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2427" name="Shape 2427"/>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2428" name="Shape 2428"/>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429" name="Shape 2429"/>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430" name="Shape 2430"/>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431" name="Shape 2431"/>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2432" name="Shape 2432"/>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2433" name="Shape 2433"/>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2434" name="Shape 2434"/>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2435" name="Shape 2435"/>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436" name="Shape 2436"/>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2437" name="Shape 2437"/>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2438" name="Shape 2438"/>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439" name="Shape 2439"/>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2440" name="Shape 2440"/>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2441" name="Shape 2441"/>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442" name="Shape 2442"/>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2443" name="Shape 2443"/>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2444" name="Shape 2444"/>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8" name="Shape 2448"/>
        <p:cNvGrpSpPr/>
        <p:nvPr/>
      </p:nvGrpSpPr>
      <p:grpSpPr>
        <a:xfrm>
          <a:off x="0" y="0"/>
          <a:ext cx="0" cy="0"/>
          <a:chOff x="0" y="0"/>
          <a:chExt cx="0" cy="0"/>
        </a:xfrm>
      </p:grpSpPr>
      <p:sp>
        <p:nvSpPr>
          <p:cNvPr id="2449" name="Shape 244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450" name="Shape 245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451" name="Shape 245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452" name="Shape 245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453" name="Shape 245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454" name="Shape 2454"/>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455" name="Shape 245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456" name="Shape 2456"/>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457" name="Shape 2457"/>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2458" name="Shape 2458"/>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2459" name="Shape 2459"/>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2460" name="Shape 2460"/>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461" name="Shape 2461"/>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462" name="Shape 2462"/>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6" name="Shape 2466"/>
        <p:cNvGrpSpPr/>
        <p:nvPr/>
      </p:nvGrpSpPr>
      <p:grpSpPr>
        <a:xfrm>
          <a:off x="0" y="0"/>
          <a:ext cx="0" cy="0"/>
          <a:chOff x="0" y="0"/>
          <a:chExt cx="0" cy="0"/>
        </a:xfrm>
      </p:grpSpPr>
      <p:sp>
        <p:nvSpPr>
          <p:cNvPr id="2467" name="Shape 246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468" name="Shape 246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469" name="Shape 246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470" name="Shape 247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471" name="Shape 247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472" name="Shape 247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473" name="Shape 247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474" name="Shape 247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475" name="Shape 2475"/>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2476" name="Shape 2476"/>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2477" name="Shape 2477"/>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2478" name="Shape 2478"/>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2479" name="Shape 2479"/>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x="0" y="0"/>
          <a:ext cx="0" cy="0"/>
          <a:chOff x="0" y="0"/>
          <a:chExt cx="0" cy="0"/>
        </a:xfrm>
      </p:grpSpPr>
      <p:pic>
        <p:nvPicPr>
          <p:cNvPr id="468" name="Shape 46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3" name="Shape 2483"/>
        <p:cNvGrpSpPr/>
        <p:nvPr/>
      </p:nvGrpSpPr>
      <p:grpSpPr>
        <a:xfrm>
          <a:off x="0" y="0"/>
          <a:ext cx="0" cy="0"/>
          <a:chOff x="0" y="0"/>
          <a:chExt cx="0" cy="0"/>
        </a:xfrm>
      </p:grpSpPr>
      <p:sp>
        <p:nvSpPr>
          <p:cNvPr id="2484" name="Shape 248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485" name="Shape 248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486" name="Shape 248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487" name="Shape 248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488" name="Shape 248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489" name="Shape 248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490" name="Shape 249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491" name="Shape 249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492" name="Shape 249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2493" name="Shape 2493"/>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2494" name="Shape 2494"/>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2495" name="Shape 2495"/>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2496" name="Shape 2496"/>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0" name="Shape 2500"/>
        <p:cNvGrpSpPr/>
        <p:nvPr/>
      </p:nvGrpSpPr>
      <p:grpSpPr>
        <a:xfrm>
          <a:off x="0" y="0"/>
          <a:ext cx="0" cy="0"/>
          <a:chOff x="0" y="0"/>
          <a:chExt cx="0" cy="0"/>
        </a:xfrm>
      </p:grpSpPr>
      <p:sp>
        <p:nvSpPr>
          <p:cNvPr id="2501" name="Shape 250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502" name="Shape 250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503" name="Shape 250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504" name="Shape 250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505" name="Shape 250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506" name="Shape 250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507" name="Shape 250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508" name="Shape 250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509" name="Shape 2509"/>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2510" name="Shape 2510"/>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2511" name="Shape 2511"/>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2512" name="Shape 2512"/>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2513" name="Shape 2513"/>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17" name="Shape 2517"/>
        <p:cNvGrpSpPr/>
        <p:nvPr/>
      </p:nvGrpSpPr>
      <p:grpSpPr>
        <a:xfrm>
          <a:off x="0" y="0"/>
          <a:ext cx="0" cy="0"/>
          <a:chOff x="0" y="0"/>
          <a:chExt cx="0" cy="0"/>
        </a:xfrm>
      </p:grpSpPr>
      <p:sp>
        <p:nvSpPr>
          <p:cNvPr id="2518" name="Shape 251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519" name="Shape 251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520" name="Shape 252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521" name="Shape 252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522" name="Shape 252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523" name="Shape 252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524" name="Shape 252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525" name="Shape 252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526" name="Shape 2526"/>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2527" name="Shape 2527"/>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2528" name="Shape 2528"/>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2529" name="Shape 2529"/>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2530" name="Shape 2530"/>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34" name="Shape 2534"/>
        <p:cNvGrpSpPr/>
        <p:nvPr/>
      </p:nvGrpSpPr>
      <p:grpSpPr>
        <a:xfrm>
          <a:off x="0" y="0"/>
          <a:ext cx="0" cy="0"/>
          <a:chOff x="0" y="0"/>
          <a:chExt cx="0" cy="0"/>
        </a:xfrm>
      </p:grpSpPr>
      <p:sp>
        <p:nvSpPr>
          <p:cNvPr id="2535" name="Shape 253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536" name="Shape 253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537" name="Shape 253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538" name="Shape 253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539" name="Shape 253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540" name="Shape 254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541" name="Shape 254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542" name="Shape 254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543" name="Shape 2543"/>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2544" name="Shape 2544"/>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2545" name="Shape 2545"/>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2546" name="Shape 2546"/>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2547" name="Shape 2547"/>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1" name="Shape 2551"/>
        <p:cNvGrpSpPr/>
        <p:nvPr/>
      </p:nvGrpSpPr>
      <p:grpSpPr>
        <a:xfrm>
          <a:off x="0" y="0"/>
          <a:ext cx="0" cy="0"/>
          <a:chOff x="0" y="0"/>
          <a:chExt cx="0" cy="0"/>
        </a:xfrm>
      </p:grpSpPr>
      <p:sp>
        <p:nvSpPr>
          <p:cNvPr id="2552" name="Shape 255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553" name="Shape 255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554" name="Shape 255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555" name="Shape 255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556" name="Shape 255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557" name="Shape 255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558" name="Shape 255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559" name="Shape 255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560" name="Shape 2560"/>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2561" name="Shape 2561"/>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2562" name="Shape 2562"/>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2563" name="Shape 2563"/>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2564" name="Shape 2564"/>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8" name="Shape 2568"/>
        <p:cNvGrpSpPr/>
        <p:nvPr/>
      </p:nvGrpSpPr>
      <p:grpSpPr>
        <a:xfrm>
          <a:off x="0" y="0"/>
          <a:ext cx="0" cy="0"/>
          <a:chOff x="0" y="0"/>
          <a:chExt cx="0" cy="0"/>
        </a:xfrm>
      </p:grpSpPr>
      <p:sp>
        <p:nvSpPr>
          <p:cNvPr id="2569" name="Shape 256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570" name="Shape 257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571" name="Shape 257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572" name="Shape 257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573" name="Shape 257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574" name="Shape 257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575" name="Shape 257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576" name="Shape 257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577" name="Shape 2577"/>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2578" name="Shape 2578"/>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2579" name="Shape 2579"/>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2580" name="Shape 2580"/>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2581" name="Shape 2581"/>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5" name="Shape 2585"/>
        <p:cNvGrpSpPr/>
        <p:nvPr/>
      </p:nvGrpSpPr>
      <p:grpSpPr>
        <a:xfrm>
          <a:off x="0" y="0"/>
          <a:ext cx="0" cy="0"/>
          <a:chOff x="0" y="0"/>
          <a:chExt cx="0" cy="0"/>
        </a:xfrm>
      </p:grpSpPr>
      <p:pic>
        <p:nvPicPr>
          <p:cNvPr id="2586" name="Shape 258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0" name="Shape 2590"/>
        <p:cNvGrpSpPr/>
        <p:nvPr/>
      </p:nvGrpSpPr>
      <p:grpSpPr>
        <a:xfrm>
          <a:off x="0" y="0"/>
          <a:ext cx="0" cy="0"/>
          <a:chOff x="0" y="0"/>
          <a:chExt cx="0" cy="0"/>
        </a:xfrm>
      </p:grpSpPr>
      <p:pic>
        <p:nvPicPr>
          <p:cNvPr id="2591" name="Shape 259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95" name="Shape 2595"/>
        <p:cNvGrpSpPr/>
        <p:nvPr/>
      </p:nvGrpSpPr>
      <p:grpSpPr>
        <a:xfrm>
          <a:off x="0" y="0"/>
          <a:ext cx="0" cy="0"/>
          <a:chOff x="0" y="0"/>
          <a:chExt cx="0" cy="0"/>
        </a:xfrm>
      </p:grpSpPr>
      <p:pic>
        <p:nvPicPr>
          <p:cNvPr id="2596" name="Shape 259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0" name="Shape 2600"/>
        <p:cNvGrpSpPr/>
        <p:nvPr/>
      </p:nvGrpSpPr>
      <p:grpSpPr>
        <a:xfrm>
          <a:off x="0" y="0"/>
          <a:ext cx="0" cy="0"/>
          <a:chOff x="0" y="0"/>
          <a:chExt cx="0" cy="0"/>
        </a:xfrm>
      </p:grpSpPr>
      <p:pic>
        <p:nvPicPr>
          <p:cNvPr id="2601" name="Shape 260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2" name="Shape 472"/>
        <p:cNvGrpSpPr/>
        <p:nvPr/>
      </p:nvGrpSpPr>
      <p:grpSpPr>
        <a:xfrm>
          <a:off x="0" y="0"/>
          <a:ext cx="0" cy="0"/>
          <a:chOff x="0" y="0"/>
          <a:chExt cx="0" cy="0"/>
        </a:xfrm>
      </p:grpSpPr>
      <p:pic>
        <p:nvPicPr>
          <p:cNvPr id="473" name="Shape 47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05" name="Shape 2605"/>
        <p:cNvGrpSpPr/>
        <p:nvPr/>
      </p:nvGrpSpPr>
      <p:grpSpPr>
        <a:xfrm>
          <a:off x="0" y="0"/>
          <a:ext cx="0" cy="0"/>
          <a:chOff x="0" y="0"/>
          <a:chExt cx="0" cy="0"/>
        </a:xfrm>
      </p:grpSpPr>
      <p:pic>
        <p:nvPicPr>
          <p:cNvPr id="2606" name="Shape 260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0" name="Shape 2610"/>
        <p:cNvGrpSpPr/>
        <p:nvPr/>
      </p:nvGrpSpPr>
      <p:grpSpPr>
        <a:xfrm>
          <a:off x="0" y="0"/>
          <a:ext cx="0" cy="0"/>
          <a:chOff x="0" y="0"/>
          <a:chExt cx="0" cy="0"/>
        </a:xfrm>
      </p:grpSpPr>
      <p:pic>
        <p:nvPicPr>
          <p:cNvPr id="2611" name="Shape 261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5" name="Shape 2615"/>
        <p:cNvGrpSpPr/>
        <p:nvPr/>
      </p:nvGrpSpPr>
      <p:grpSpPr>
        <a:xfrm>
          <a:off x="0" y="0"/>
          <a:ext cx="0" cy="0"/>
          <a:chOff x="0" y="0"/>
          <a:chExt cx="0" cy="0"/>
        </a:xfrm>
      </p:grpSpPr>
      <p:pic>
        <p:nvPicPr>
          <p:cNvPr id="2616" name="Shape 261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0" name="Shape 2620"/>
        <p:cNvGrpSpPr/>
        <p:nvPr/>
      </p:nvGrpSpPr>
      <p:grpSpPr>
        <a:xfrm>
          <a:off x="0" y="0"/>
          <a:ext cx="0" cy="0"/>
          <a:chOff x="0" y="0"/>
          <a:chExt cx="0" cy="0"/>
        </a:xfrm>
      </p:grpSpPr>
      <p:pic>
        <p:nvPicPr>
          <p:cNvPr id="2621" name="Shape 262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5" name="Shape 2625"/>
        <p:cNvGrpSpPr/>
        <p:nvPr/>
      </p:nvGrpSpPr>
      <p:grpSpPr>
        <a:xfrm>
          <a:off x="0" y="0"/>
          <a:ext cx="0" cy="0"/>
          <a:chOff x="0" y="0"/>
          <a:chExt cx="0" cy="0"/>
        </a:xfrm>
      </p:grpSpPr>
      <p:pic>
        <p:nvPicPr>
          <p:cNvPr id="2626" name="Shape 262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0" name="Shape 2630"/>
        <p:cNvGrpSpPr/>
        <p:nvPr/>
      </p:nvGrpSpPr>
      <p:grpSpPr>
        <a:xfrm>
          <a:off x="0" y="0"/>
          <a:ext cx="0" cy="0"/>
          <a:chOff x="0" y="0"/>
          <a:chExt cx="0" cy="0"/>
        </a:xfrm>
      </p:grpSpPr>
      <p:pic>
        <p:nvPicPr>
          <p:cNvPr id="2631" name="Shape 263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5" name="Shape 2635"/>
        <p:cNvGrpSpPr/>
        <p:nvPr/>
      </p:nvGrpSpPr>
      <p:grpSpPr>
        <a:xfrm>
          <a:off x="0" y="0"/>
          <a:ext cx="0" cy="0"/>
          <a:chOff x="0" y="0"/>
          <a:chExt cx="0" cy="0"/>
        </a:xfrm>
      </p:grpSpPr>
      <p:pic>
        <p:nvPicPr>
          <p:cNvPr id="2636" name="Shape 263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0" name="Shape 2640"/>
        <p:cNvGrpSpPr/>
        <p:nvPr/>
      </p:nvGrpSpPr>
      <p:grpSpPr>
        <a:xfrm>
          <a:off x="0" y="0"/>
          <a:ext cx="0" cy="0"/>
          <a:chOff x="0" y="0"/>
          <a:chExt cx="0" cy="0"/>
        </a:xfrm>
      </p:grpSpPr>
      <p:pic>
        <p:nvPicPr>
          <p:cNvPr id="2641" name="Shape 264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5" name="Shape 2645"/>
        <p:cNvGrpSpPr/>
        <p:nvPr/>
      </p:nvGrpSpPr>
      <p:grpSpPr>
        <a:xfrm>
          <a:off x="0" y="0"/>
          <a:ext cx="0" cy="0"/>
          <a:chOff x="0" y="0"/>
          <a:chExt cx="0" cy="0"/>
        </a:xfrm>
      </p:grpSpPr>
      <p:pic>
        <p:nvPicPr>
          <p:cNvPr id="2646" name="Shape 264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0" name="Shape 2650"/>
        <p:cNvGrpSpPr/>
        <p:nvPr/>
      </p:nvGrpSpPr>
      <p:grpSpPr>
        <a:xfrm>
          <a:off x="0" y="0"/>
          <a:ext cx="0" cy="0"/>
          <a:chOff x="0" y="0"/>
          <a:chExt cx="0" cy="0"/>
        </a:xfrm>
      </p:grpSpPr>
      <p:pic>
        <p:nvPicPr>
          <p:cNvPr descr="download.jpg" id="2651" name="Shape 2651"/>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7" name="Shape 477"/>
        <p:cNvGrpSpPr/>
        <p:nvPr/>
      </p:nvGrpSpPr>
      <p:grpSpPr>
        <a:xfrm>
          <a:off x="0" y="0"/>
          <a:ext cx="0" cy="0"/>
          <a:chOff x="0" y="0"/>
          <a:chExt cx="0" cy="0"/>
        </a:xfrm>
      </p:grpSpPr>
      <p:pic>
        <p:nvPicPr>
          <p:cNvPr id="478" name="Shape 47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5" name="Shape 2655"/>
        <p:cNvGrpSpPr/>
        <p:nvPr/>
      </p:nvGrpSpPr>
      <p:grpSpPr>
        <a:xfrm>
          <a:off x="0" y="0"/>
          <a:ext cx="0" cy="0"/>
          <a:chOff x="0" y="0"/>
          <a:chExt cx="0" cy="0"/>
        </a:xfrm>
      </p:grpSpPr>
      <p:sp>
        <p:nvSpPr>
          <p:cNvPr id="2656" name="Shape 2656"/>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0" name="Shape 2660"/>
        <p:cNvGrpSpPr/>
        <p:nvPr/>
      </p:nvGrpSpPr>
      <p:grpSpPr>
        <a:xfrm>
          <a:off x="0" y="0"/>
          <a:ext cx="0" cy="0"/>
          <a:chOff x="0" y="0"/>
          <a:chExt cx="0" cy="0"/>
        </a:xfrm>
      </p:grpSpPr>
      <p:pic>
        <p:nvPicPr>
          <p:cNvPr id="2661" name="Shape 266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5" name="Shape 2665"/>
        <p:cNvGrpSpPr/>
        <p:nvPr/>
      </p:nvGrpSpPr>
      <p:grpSpPr>
        <a:xfrm>
          <a:off x="0" y="0"/>
          <a:ext cx="0" cy="0"/>
          <a:chOff x="0" y="0"/>
          <a:chExt cx="0" cy="0"/>
        </a:xfrm>
      </p:grpSpPr>
      <p:pic>
        <p:nvPicPr>
          <p:cNvPr id="2666" name="Shape 266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0" name="Shape 2670"/>
        <p:cNvGrpSpPr/>
        <p:nvPr/>
      </p:nvGrpSpPr>
      <p:grpSpPr>
        <a:xfrm>
          <a:off x="0" y="0"/>
          <a:ext cx="0" cy="0"/>
          <a:chOff x="0" y="0"/>
          <a:chExt cx="0" cy="0"/>
        </a:xfrm>
      </p:grpSpPr>
      <p:pic>
        <p:nvPicPr>
          <p:cNvPr id="2671" name="Shape 267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5" name="Shape 2675"/>
        <p:cNvGrpSpPr/>
        <p:nvPr/>
      </p:nvGrpSpPr>
      <p:grpSpPr>
        <a:xfrm>
          <a:off x="0" y="0"/>
          <a:ext cx="0" cy="0"/>
          <a:chOff x="0" y="0"/>
          <a:chExt cx="0" cy="0"/>
        </a:xfrm>
      </p:grpSpPr>
      <p:pic>
        <p:nvPicPr>
          <p:cNvPr id="2676" name="Shape 267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0" name="Shape 2680"/>
        <p:cNvGrpSpPr/>
        <p:nvPr/>
      </p:nvGrpSpPr>
      <p:grpSpPr>
        <a:xfrm>
          <a:off x="0" y="0"/>
          <a:ext cx="0" cy="0"/>
          <a:chOff x="0" y="0"/>
          <a:chExt cx="0" cy="0"/>
        </a:xfrm>
      </p:grpSpPr>
      <p:pic>
        <p:nvPicPr>
          <p:cNvPr id="2681" name="Shape 268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85" name="Shape 2685"/>
        <p:cNvGrpSpPr/>
        <p:nvPr/>
      </p:nvGrpSpPr>
      <p:grpSpPr>
        <a:xfrm>
          <a:off x="0" y="0"/>
          <a:ext cx="0" cy="0"/>
          <a:chOff x="0" y="0"/>
          <a:chExt cx="0" cy="0"/>
        </a:xfrm>
      </p:grpSpPr>
      <p:pic>
        <p:nvPicPr>
          <p:cNvPr id="2686" name="Shape 268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90" name="Shape 2690"/>
        <p:cNvGrpSpPr/>
        <p:nvPr/>
      </p:nvGrpSpPr>
      <p:grpSpPr>
        <a:xfrm>
          <a:off x="0" y="0"/>
          <a:ext cx="0" cy="0"/>
          <a:chOff x="0" y="0"/>
          <a:chExt cx="0" cy="0"/>
        </a:xfrm>
      </p:grpSpPr>
      <p:sp>
        <p:nvSpPr>
          <p:cNvPr id="2691" name="Shape 269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692" name="Shape 269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693" name="Shape 2693"/>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694" name="Shape 269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695" name="Shape 269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696" name="Shape 2696"/>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697" name="Shape 269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698" name="Shape 269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2699" name="Shape 2699"/>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2700" name="Shape 2700"/>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2701" name="Shape 2701"/>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2702" name="Shape 2702"/>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2703" name="Shape 2703"/>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2704" name="Shape 2704"/>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8" name="Shape 2708"/>
        <p:cNvGrpSpPr/>
        <p:nvPr/>
      </p:nvGrpSpPr>
      <p:grpSpPr>
        <a:xfrm>
          <a:off x="0" y="0"/>
          <a:ext cx="0" cy="0"/>
          <a:chOff x="0" y="0"/>
          <a:chExt cx="0" cy="0"/>
        </a:xfrm>
      </p:grpSpPr>
      <p:sp>
        <p:nvSpPr>
          <p:cNvPr id="2709" name="Shape 270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710" name="Shape 271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711" name="Shape 271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712" name="Shape 2712"/>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713" name="Shape 271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714" name="Shape 2714"/>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715" name="Shape 271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716" name="Shape 271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717" name="Shape 2717"/>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2718" name="Shape 2718"/>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2719" name="Shape 2719"/>
          <p:cNvGrpSpPr/>
          <p:nvPr/>
        </p:nvGrpSpPr>
        <p:grpSpPr>
          <a:xfrm>
            <a:off x="2627560" y="1994110"/>
            <a:ext cx="3510182" cy="1814571"/>
            <a:chOff x="0" y="0"/>
            <a:chExt cx="2147483647" cy="2147483647"/>
          </a:xfrm>
        </p:grpSpPr>
        <p:pic>
          <p:nvPicPr>
            <p:cNvPr descr="pasted-image.png" id="2720" name="Shape 2720"/>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2721" name="Shape 2721"/>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2722" name="Shape 2722"/>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2723" name="Shape 2723"/>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2724" name="Shape 2724"/>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2725" name="Shape 2725"/>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9" name="Shape 2729"/>
        <p:cNvGrpSpPr/>
        <p:nvPr/>
      </p:nvGrpSpPr>
      <p:grpSpPr>
        <a:xfrm>
          <a:off x="0" y="0"/>
          <a:ext cx="0" cy="0"/>
          <a:chOff x="0" y="0"/>
          <a:chExt cx="0" cy="0"/>
        </a:xfrm>
      </p:grpSpPr>
      <p:sp>
        <p:nvSpPr>
          <p:cNvPr id="2730" name="Shape 273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731" name="Shape 273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732" name="Shape 273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733" name="Shape 2733"/>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734" name="Shape 273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735" name="Shape 2735"/>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736" name="Shape 273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737" name="Shape 273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738" name="Shape 2738"/>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2739" name="Shape 2739"/>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2740" name="Shape 2740"/>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2741" name="Shape 2741"/>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2742" name="Shape 2742"/>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2743" name="Shape 2743"/>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2" name="Shape 482"/>
        <p:cNvGrpSpPr/>
        <p:nvPr/>
      </p:nvGrpSpPr>
      <p:grpSpPr>
        <a:xfrm>
          <a:off x="0" y="0"/>
          <a:ext cx="0" cy="0"/>
          <a:chOff x="0" y="0"/>
          <a:chExt cx="0" cy="0"/>
        </a:xfrm>
      </p:grpSpPr>
      <p:pic>
        <p:nvPicPr>
          <p:cNvPr id="483" name="Shape 48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7" name="Shape 2747"/>
        <p:cNvGrpSpPr/>
        <p:nvPr/>
      </p:nvGrpSpPr>
      <p:grpSpPr>
        <a:xfrm>
          <a:off x="0" y="0"/>
          <a:ext cx="0" cy="0"/>
          <a:chOff x="0" y="0"/>
          <a:chExt cx="0" cy="0"/>
        </a:xfrm>
      </p:grpSpPr>
      <p:sp>
        <p:nvSpPr>
          <p:cNvPr id="2748" name="Shape 274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749" name="Shape 274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750" name="Shape 275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751" name="Shape 275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752" name="Shape 2752"/>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753" name="Shape 2753"/>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754" name="Shape 275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755" name="Shape 275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756" name="Shape 2756"/>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2757" name="Shape 2757"/>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2758" name="Shape 2758"/>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2759" name="Shape 2759"/>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2760" name="Shape 2760"/>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2761" name="Shape 2761"/>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2762" name="Shape 2762"/>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66" name="Shape 2766"/>
        <p:cNvGrpSpPr/>
        <p:nvPr/>
      </p:nvGrpSpPr>
      <p:grpSpPr>
        <a:xfrm>
          <a:off x="0" y="0"/>
          <a:ext cx="0" cy="0"/>
          <a:chOff x="0" y="0"/>
          <a:chExt cx="0" cy="0"/>
        </a:xfrm>
      </p:grpSpPr>
      <p:sp>
        <p:nvSpPr>
          <p:cNvPr id="2767" name="Shape 276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768" name="Shape 276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769" name="Shape 276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770" name="Shape 277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771" name="Shape 277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772" name="Shape 277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773" name="Shape 277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774" name="Shape 277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775" name="Shape 2775"/>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2776" name="Shape 2776"/>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2777" name="Shape 2777"/>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2778" name="Shape 2778"/>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2779" name="Shape 2779"/>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2780" name="Shape 2780"/>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2781" name="Shape 2781"/>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782" name="Shape 2782"/>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783" name="Shape 2783"/>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784" name="Shape 2784"/>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2785" name="Shape 2785"/>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2786" name="Shape 2786"/>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2787" name="Shape 2787"/>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2788" name="Shape 2788"/>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789" name="Shape 2789"/>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2790" name="Shape 2790"/>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2791" name="Shape 2791"/>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792" name="Shape 2792"/>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2793" name="Shape 2793"/>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2794" name="Shape 2794"/>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795" name="Shape 2795"/>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2796" name="Shape 2796"/>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2797" name="Shape 2797"/>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1" name="Shape 2801"/>
        <p:cNvGrpSpPr/>
        <p:nvPr/>
      </p:nvGrpSpPr>
      <p:grpSpPr>
        <a:xfrm>
          <a:off x="0" y="0"/>
          <a:ext cx="0" cy="0"/>
          <a:chOff x="0" y="0"/>
          <a:chExt cx="0" cy="0"/>
        </a:xfrm>
      </p:grpSpPr>
      <p:sp>
        <p:nvSpPr>
          <p:cNvPr id="2802" name="Shape 280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803" name="Shape 280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804" name="Shape 280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805" name="Shape 280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806" name="Shape 280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807" name="Shape 2807"/>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808" name="Shape 280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809" name="Shape 2809"/>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810" name="Shape 2810"/>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2811" name="Shape 2811"/>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2812" name="Shape 2812"/>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2813" name="Shape 2813"/>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814" name="Shape 2814"/>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2815" name="Shape 2815"/>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9" name="Shape 2819"/>
        <p:cNvGrpSpPr/>
        <p:nvPr/>
      </p:nvGrpSpPr>
      <p:grpSpPr>
        <a:xfrm>
          <a:off x="0" y="0"/>
          <a:ext cx="0" cy="0"/>
          <a:chOff x="0" y="0"/>
          <a:chExt cx="0" cy="0"/>
        </a:xfrm>
      </p:grpSpPr>
      <p:sp>
        <p:nvSpPr>
          <p:cNvPr id="2820" name="Shape 282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821" name="Shape 282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822" name="Shape 282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823" name="Shape 282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824" name="Shape 282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825" name="Shape 282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826" name="Shape 282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827" name="Shape 282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828" name="Shape 2828"/>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2829" name="Shape 2829"/>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2830" name="Shape 2830"/>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2831" name="Shape 2831"/>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2832" name="Shape 2832"/>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6" name="Shape 2836"/>
        <p:cNvGrpSpPr/>
        <p:nvPr/>
      </p:nvGrpSpPr>
      <p:grpSpPr>
        <a:xfrm>
          <a:off x="0" y="0"/>
          <a:ext cx="0" cy="0"/>
          <a:chOff x="0" y="0"/>
          <a:chExt cx="0" cy="0"/>
        </a:xfrm>
      </p:grpSpPr>
      <p:sp>
        <p:nvSpPr>
          <p:cNvPr id="2837" name="Shape 283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838" name="Shape 283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839" name="Shape 283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840" name="Shape 284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841" name="Shape 284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842" name="Shape 284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843" name="Shape 284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844" name="Shape 284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845" name="Shape 284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2846" name="Shape 2846"/>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2847" name="Shape 2847"/>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2848" name="Shape 2848"/>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2849" name="Shape 2849"/>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3" name="Shape 2853"/>
        <p:cNvGrpSpPr/>
        <p:nvPr/>
      </p:nvGrpSpPr>
      <p:grpSpPr>
        <a:xfrm>
          <a:off x="0" y="0"/>
          <a:ext cx="0" cy="0"/>
          <a:chOff x="0" y="0"/>
          <a:chExt cx="0" cy="0"/>
        </a:xfrm>
      </p:grpSpPr>
      <p:sp>
        <p:nvSpPr>
          <p:cNvPr id="2854" name="Shape 285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855" name="Shape 285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856" name="Shape 285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857" name="Shape 285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858" name="Shape 285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859" name="Shape 285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860" name="Shape 286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861" name="Shape 286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862" name="Shape 286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2863" name="Shape 2863"/>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2864" name="Shape 2864"/>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2865" name="Shape 2865"/>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2866" name="Shape 2866"/>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70" name="Shape 2870"/>
        <p:cNvGrpSpPr/>
        <p:nvPr/>
      </p:nvGrpSpPr>
      <p:grpSpPr>
        <a:xfrm>
          <a:off x="0" y="0"/>
          <a:ext cx="0" cy="0"/>
          <a:chOff x="0" y="0"/>
          <a:chExt cx="0" cy="0"/>
        </a:xfrm>
      </p:grpSpPr>
      <p:sp>
        <p:nvSpPr>
          <p:cNvPr id="2871" name="Shape 287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872" name="Shape 287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873" name="Shape 287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874" name="Shape 287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875" name="Shape 287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876" name="Shape 287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877" name="Shape 287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878" name="Shape 287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879" name="Shape 2879"/>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2880" name="Shape 2880"/>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2881" name="Shape 2881"/>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2882" name="Shape 2882"/>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2883" name="Shape 2883"/>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87" name="Shape 2887"/>
        <p:cNvGrpSpPr/>
        <p:nvPr/>
      </p:nvGrpSpPr>
      <p:grpSpPr>
        <a:xfrm>
          <a:off x="0" y="0"/>
          <a:ext cx="0" cy="0"/>
          <a:chOff x="0" y="0"/>
          <a:chExt cx="0" cy="0"/>
        </a:xfrm>
      </p:grpSpPr>
      <p:sp>
        <p:nvSpPr>
          <p:cNvPr id="2888" name="Shape 288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889" name="Shape 288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890" name="Shape 289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891" name="Shape 289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892" name="Shape 289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893" name="Shape 289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894" name="Shape 289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895" name="Shape 289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896" name="Shape 2896"/>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2897" name="Shape 2897"/>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2898" name="Shape 2898"/>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2899" name="Shape 2899"/>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2900" name="Shape 2900"/>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4" name="Shape 2904"/>
        <p:cNvGrpSpPr/>
        <p:nvPr/>
      </p:nvGrpSpPr>
      <p:grpSpPr>
        <a:xfrm>
          <a:off x="0" y="0"/>
          <a:ext cx="0" cy="0"/>
          <a:chOff x="0" y="0"/>
          <a:chExt cx="0" cy="0"/>
        </a:xfrm>
      </p:grpSpPr>
      <p:sp>
        <p:nvSpPr>
          <p:cNvPr id="2905" name="Shape 290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906" name="Shape 290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907" name="Shape 290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908" name="Shape 290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909" name="Shape 290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910" name="Shape 291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911" name="Shape 291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912" name="Shape 291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913" name="Shape 2913"/>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2914" name="Shape 2914"/>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2915" name="Shape 2915"/>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2916" name="Shape 2916"/>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2917" name="Shape 2917"/>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21" name="Shape 2921"/>
        <p:cNvGrpSpPr/>
        <p:nvPr/>
      </p:nvGrpSpPr>
      <p:grpSpPr>
        <a:xfrm>
          <a:off x="0" y="0"/>
          <a:ext cx="0" cy="0"/>
          <a:chOff x="0" y="0"/>
          <a:chExt cx="0" cy="0"/>
        </a:xfrm>
      </p:grpSpPr>
      <p:sp>
        <p:nvSpPr>
          <p:cNvPr id="2922" name="Shape 292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923" name="Shape 292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924" name="Shape 292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925" name="Shape 292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926" name="Shape 292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927" name="Shape 292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928" name="Shape 292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929" name="Shape 292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2930" name="Shape 2930"/>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2931" name="Shape 2931"/>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2932" name="Shape 2932"/>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2933" name="Shape 2933"/>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2934" name="Shape 2934"/>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7" name="Shape 487"/>
        <p:cNvGrpSpPr/>
        <p:nvPr/>
      </p:nvGrpSpPr>
      <p:grpSpPr>
        <a:xfrm>
          <a:off x="0" y="0"/>
          <a:ext cx="0" cy="0"/>
          <a:chOff x="0" y="0"/>
          <a:chExt cx="0" cy="0"/>
        </a:xfrm>
      </p:grpSpPr>
      <p:pic>
        <p:nvPicPr>
          <p:cNvPr id="488" name="Shape 48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8" name="Shape 2938"/>
        <p:cNvGrpSpPr/>
        <p:nvPr/>
      </p:nvGrpSpPr>
      <p:grpSpPr>
        <a:xfrm>
          <a:off x="0" y="0"/>
          <a:ext cx="0" cy="0"/>
          <a:chOff x="0" y="0"/>
          <a:chExt cx="0" cy="0"/>
        </a:xfrm>
      </p:grpSpPr>
      <p:pic>
        <p:nvPicPr>
          <p:cNvPr id="2939" name="Shape 293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3" name="Shape 2943"/>
        <p:cNvGrpSpPr/>
        <p:nvPr/>
      </p:nvGrpSpPr>
      <p:grpSpPr>
        <a:xfrm>
          <a:off x="0" y="0"/>
          <a:ext cx="0" cy="0"/>
          <a:chOff x="0" y="0"/>
          <a:chExt cx="0" cy="0"/>
        </a:xfrm>
      </p:grpSpPr>
      <p:pic>
        <p:nvPicPr>
          <p:cNvPr id="2944" name="Shape 294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8" name="Shape 2948"/>
        <p:cNvGrpSpPr/>
        <p:nvPr/>
      </p:nvGrpSpPr>
      <p:grpSpPr>
        <a:xfrm>
          <a:off x="0" y="0"/>
          <a:ext cx="0" cy="0"/>
          <a:chOff x="0" y="0"/>
          <a:chExt cx="0" cy="0"/>
        </a:xfrm>
      </p:grpSpPr>
      <p:pic>
        <p:nvPicPr>
          <p:cNvPr id="2949" name="Shape 294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3" name="Shape 2953"/>
        <p:cNvGrpSpPr/>
        <p:nvPr/>
      </p:nvGrpSpPr>
      <p:grpSpPr>
        <a:xfrm>
          <a:off x="0" y="0"/>
          <a:ext cx="0" cy="0"/>
          <a:chOff x="0" y="0"/>
          <a:chExt cx="0" cy="0"/>
        </a:xfrm>
      </p:grpSpPr>
      <p:pic>
        <p:nvPicPr>
          <p:cNvPr id="2954" name="Shape 295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8" name="Shape 2958"/>
        <p:cNvGrpSpPr/>
        <p:nvPr/>
      </p:nvGrpSpPr>
      <p:grpSpPr>
        <a:xfrm>
          <a:off x="0" y="0"/>
          <a:ext cx="0" cy="0"/>
          <a:chOff x="0" y="0"/>
          <a:chExt cx="0" cy="0"/>
        </a:xfrm>
      </p:grpSpPr>
      <p:pic>
        <p:nvPicPr>
          <p:cNvPr id="2959" name="Shape 295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3" name="Shape 2963"/>
        <p:cNvGrpSpPr/>
        <p:nvPr/>
      </p:nvGrpSpPr>
      <p:grpSpPr>
        <a:xfrm>
          <a:off x="0" y="0"/>
          <a:ext cx="0" cy="0"/>
          <a:chOff x="0" y="0"/>
          <a:chExt cx="0" cy="0"/>
        </a:xfrm>
      </p:grpSpPr>
      <p:pic>
        <p:nvPicPr>
          <p:cNvPr id="2964" name="Shape 296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8" name="Shape 2968"/>
        <p:cNvGrpSpPr/>
        <p:nvPr/>
      </p:nvGrpSpPr>
      <p:grpSpPr>
        <a:xfrm>
          <a:off x="0" y="0"/>
          <a:ext cx="0" cy="0"/>
          <a:chOff x="0" y="0"/>
          <a:chExt cx="0" cy="0"/>
        </a:xfrm>
      </p:grpSpPr>
      <p:pic>
        <p:nvPicPr>
          <p:cNvPr id="2969" name="Shape 296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3" name="Shape 2973"/>
        <p:cNvGrpSpPr/>
        <p:nvPr/>
      </p:nvGrpSpPr>
      <p:grpSpPr>
        <a:xfrm>
          <a:off x="0" y="0"/>
          <a:ext cx="0" cy="0"/>
          <a:chOff x="0" y="0"/>
          <a:chExt cx="0" cy="0"/>
        </a:xfrm>
      </p:grpSpPr>
      <p:pic>
        <p:nvPicPr>
          <p:cNvPr id="2974" name="Shape 297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8" name="Shape 2978"/>
        <p:cNvGrpSpPr/>
        <p:nvPr/>
      </p:nvGrpSpPr>
      <p:grpSpPr>
        <a:xfrm>
          <a:off x="0" y="0"/>
          <a:ext cx="0" cy="0"/>
          <a:chOff x="0" y="0"/>
          <a:chExt cx="0" cy="0"/>
        </a:xfrm>
      </p:grpSpPr>
      <p:pic>
        <p:nvPicPr>
          <p:cNvPr id="2979" name="Shape 297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3" name="Shape 2983"/>
        <p:cNvGrpSpPr/>
        <p:nvPr/>
      </p:nvGrpSpPr>
      <p:grpSpPr>
        <a:xfrm>
          <a:off x="0" y="0"/>
          <a:ext cx="0" cy="0"/>
          <a:chOff x="0" y="0"/>
          <a:chExt cx="0" cy="0"/>
        </a:xfrm>
      </p:grpSpPr>
      <p:pic>
        <p:nvPicPr>
          <p:cNvPr id="2984" name="Shape 298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2" name="Shape 492"/>
        <p:cNvGrpSpPr/>
        <p:nvPr/>
      </p:nvGrpSpPr>
      <p:grpSpPr>
        <a:xfrm>
          <a:off x="0" y="0"/>
          <a:ext cx="0" cy="0"/>
          <a:chOff x="0" y="0"/>
          <a:chExt cx="0" cy="0"/>
        </a:xfrm>
      </p:grpSpPr>
      <p:pic>
        <p:nvPicPr>
          <p:cNvPr id="493" name="Shape 49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8" name="Shape 2988"/>
        <p:cNvGrpSpPr/>
        <p:nvPr/>
      </p:nvGrpSpPr>
      <p:grpSpPr>
        <a:xfrm>
          <a:off x="0" y="0"/>
          <a:ext cx="0" cy="0"/>
          <a:chOff x="0" y="0"/>
          <a:chExt cx="0" cy="0"/>
        </a:xfrm>
      </p:grpSpPr>
      <p:pic>
        <p:nvPicPr>
          <p:cNvPr id="2989" name="Shape 298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3" name="Shape 2993"/>
        <p:cNvGrpSpPr/>
        <p:nvPr/>
      </p:nvGrpSpPr>
      <p:grpSpPr>
        <a:xfrm>
          <a:off x="0" y="0"/>
          <a:ext cx="0" cy="0"/>
          <a:chOff x="0" y="0"/>
          <a:chExt cx="0" cy="0"/>
        </a:xfrm>
      </p:grpSpPr>
      <p:pic>
        <p:nvPicPr>
          <p:cNvPr id="2994" name="Shape 299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98" name="Shape 2998"/>
        <p:cNvGrpSpPr/>
        <p:nvPr/>
      </p:nvGrpSpPr>
      <p:grpSpPr>
        <a:xfrm>
          <a:off x="0" y="0"/>
          <a:ext cx="0" cy="0"/>
          <a:chOff x="0" y="0"/>
          <a:chExt cx="0" cy="0"/>
        </a:xfrm>
      </p:grpSpPr>
      <p:pic>
        <p:nvPicPr>
          <p:cNvPr id="2999" name="Shape 299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3" name="Shape 3003"/>
        <p:cNvGrpSpPr/>
        <p:nvPr/>
      </p:nvGrpSpPr>
      <p:grpSpPr>
        <a:xfrm>
          <a:off x="0" y="0"/>
          <a:ext cx="0" cy="0"/>
          <a:chOff x="0" y="0"/>
          <a:chExt cx="0" cy="0"/>
        </a:xfrm>
      </p:grpSpPr>
      <p:pic>
        <p:nvPicPr>
          <p:cNvPr descr="download.jpg" id="3004" name="Shape 3004"/>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8" name="Shape 3008"/>
        <p:cNvGrpSpPr/>
        <p:nvPr/>
      </p:nvGrpSpPr>
      <p:grpSpPr>
        <a:xfrm>
          <a:off x="0" y="0"/>
          <a:ext cx="0" cy="0"/>
          <a:chOff x="0" y="0"/>
          <a:chExt cx="0" cy="0"/>
        </a:xfrm>
      </p:grpSpPr>
      <p:sp>
        <p:nvSpPr>
          <p:cNvPr id="3009" name="Shape 3009"/>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3" name="Shape 3013"/>
        <p:cNvGrpSpPr/>
        <p:nvPr/>
      </p:nvGrpSpPr>
      <p:grpSpPr>
        <a:xfrm>
          <a:off x="0" y="0"/>
          <a:ext cx="0" cy="0"/>
          <a:chOff x="0" y="0"/>
          <a:chExt cx="0" cy="0"/>
        </a:xfrm>
      </p:grpSpPr>
      <p:pic>
        <p:nvPicPr>
          <p:cNvPr id="3014" name="Shape 301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8" name="Shape 3018"/>
        <p:cNvGrpSpPr/>
        <p:nvPr/>
      </p:nvGrpSpPr>
      <p:grpSpPr>
        <a:xfrm>
          <a:off x="0" y="0"/>
          <a:ext cx="0" cy="0"/>
          <a:chOff x="0" y="0"/>
          <a:chExt cx="0" cy="0"/>
        </a:xfrm>
      </p:grpSpPr>
      <p:pic>
        <p:nvPicPr>
          <p:cNvPr id="3019" name="Shape 301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3" name="Shape 3023"/>
        <p:cNvGrpSpPr/>
        <p:nvPr/>
      </p:nvGrpSpPr>
      <p:grpSpPr>
        <a:xfrm>
          <a:off x="0" y="0"/>
          <a:ext cx="0" cy="0"/>
          <a:chOff x="0" y="0"/>
          <a:chExt cx="0" cy="0"/>
        </a:xfrm>
      </p:grpSpPr>
      <p:pic>
        <p:nvPicPr>
          <p:cNvPr id="3024" name="Shape 302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8" name="Shape 3028"/>
        <p:cNvGrpSpPr/>
        <p:nvPr/>
      </p:nvGrpSpPr>
      <p:grpSpPr>
        <a:xfrm>
          <a:off x="0" y="0"/>
          <a:ext cx="0" cy="0"/>
          <a:chOff x="0" y="0"/>
          <a:chExt cx="0" cy="0"/>
        </a:xfrm>
      </p:grpSpPr>
      <p:pic>
        <p:nvPicPr>
          <p:cNvPr id="3029" name="Shape 302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3" name="Shape 3033"/>
        <p:cNvGrpSpPr/>
        <p:nvPr/>
      </p:nvGrpSpPr>
      <p:grpSpPr>
        <a:xfrm>
          <a:off x="0" y="0"/>
          <a:ext cx="0" cy="0"/>
          <a:chOff x="0" y="0"/>
          <a:chExt cx="0" cy="0"/>
        </a:xfrm>
      </p:grpSpPr>
      <p:pic>
        <p:nvPicPr>
          <p:cNvPr id="3034" name="Shape 303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7" name="Shape 497"/>
        <p:cNvGrpSpPr/>
        <p:nvPr/>
      </p:nvGrpSpPr>
      <p:grpSpPr>
        <a:xfrm>
          <a:off x="0" y="0"/>
          <a:ext cx="0" cy="0"/>
          <a:chOff x="0" y="0"/>
          <a:chExt cx="0" cy="0"/>
        </a:xfrm>
      </p:grpSpPr>
      <p:pic>
        <p:nvPicPr>
          <p:cNvPr id="498" name="Shape 49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38" name="Shape 3038"/>
        <p:cNvGrpSpPr/>
        <p:nvPr/>
      </p:nvGrpSpPr>
      <p:grpSpPr>
        <a:xfrm>
          <a:off x="0" y="0"/>
          <a:ext cx="0" cy="0"/>
          <a:chOff x="0" y="0"/>
          <a:chExt cx="0" cy="0"/>
        </a:xfrm>
      </p:grpSpPr>
      <p:pic>
        <p:nvPicPr>
          <p:cNvPr id="3039" name="Shape 303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3" name="Shape 3043"/>
        <p:cNvGrpSpPr/>
        <p:nvPr/>
      </p:nvGrpSpPr>
      <p:grpSpPr>
        <a:xfrm>
          <a:off x="0" y="0"/>
          <a:ext cx="0" cy="0"/>
          <a:chOff x="0" y="0"/>
          <a:chExt cx="0" cy="0"/>
        </a:xfrm>
      </p:grpSpPr>
      <p:sp>
        <p:nvSpPr>
          <p:cNvPr id="3044" name="Shape 304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045" name="Shape 304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046" name="Shape 3046"/>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047" name="Shape 304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048" name="Shape 304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049" name="Shape 3049"/>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050" name="Shape 305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051" name="Shape 305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3052" name="Shape 3052"/>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3053" name="Shape 3053"/>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3054" name="Shape 3054"/>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3055" name="Shape 3055"/>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3056" name="Shape 3056"/>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3057" name="Shape 3057"/>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1" name="Shape 3061"/>
        <p:cNvGrpSpPr/>
        <p:nvPr/>
      </p:nvGrpSpPr>
      <p:grpSpPr>
        <a:xfrm>
          <a:off x="0" y="0"/>
          <a:ext cx="0" cy="0"/>
          <a:chOff x="0" y="0"/>
          <a:chExt cx="0" cy="0"/>
        </a:xfrm>
      </p:grpSpPr>
      <p:sp>
        <p:nvSpPr>
          <p:cNvPr id="3062" name="Shape 306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063" name="Shape 306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064" name="Shape 306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065" name="Shape 3065"/>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066" name="Shape 306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067" name="Shape 3067"/>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068" name="Shape 306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069" name="Shape 306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070" name="Shape 3070"/>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3071" name="Shape 3071"/>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3072" name="Shape 3072"/>
          <p:cNvGrpSpPr/>
          <p:nvPr/>
        </p:nvGrpSpPr>
        <p:grpSpPr>
          <a:xfrm>
            <a:off x="2627560" y="1994110"/>
            <a:ext cx="3510182" cy="1814571"/>
            <a:chOff x="0" y="0"/>
            <a:chExt cx="2147483647" cy="2147483647"/>
          </a:xfrm>
        </p:grpSpPr>
        <p:pic>
          <p:nvPicPr>
            <p:cNvPr descr="pasted-image.png" id="3073" name="Shape 3073"/>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3074" name="Shape 3074"/>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3075" name="Shape 3075"/>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3076" name="Shape 3076"/>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3077" name="Shape 3077"/>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3078" name="Shape 3078"/>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2" name="Shape 3082"/>
        <p:cNvGrpSpPr/>
        <p:nvPr/>
      </p:nvGrpSpPr>
      <p:grpSpPr>
        <a:xfrm>
          <a:off x="0" y="0"/>
          <a:ext cx="0" cy="0"/>
          <a:chOff x="0" y="0"/>
          <a:chExt cx="0" cy="0"/>
        </a:xfrm>
      </p:grpSpPr>
      <p:sp>
        <p:nvSpPr>
          <p:cNvPr id="3083" name="Shape 308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084" name="Shape 308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085" name="Shape 308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086" name="Shape 3086"/>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087" name="Shape 308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088" name="Shape 3088"/>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089" name="Shape 308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090" name="Shape 309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091" name="Shape 3091"/>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3092" name="Shape 3092"/>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3093" name="Shape 3093"/>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3094" name="Shape 3094"/>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3095" name="Shape 3095"/>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3096" name="Shape 3096"/>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00" name="Shape 3100"/>
        <p:cNvGrpSpPr/>
        <p:nvPr/>
      </p:nvGrpSpPr>
      <p:grpSpPr>
        <a:xfrm>
          <a:off x="0" y="0"/>
          <a:ext cx="0" cy="0"/>
          <a:chOff x="0" y="0"/>
          <a:chExt cx="0" cy="0"/>
        </a:xfrm>
      </p:grpSpPr>
      <p:sp>
        <p:nvSpPr>
          <p:cNvPr id="3101" name="Shape 310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102" name="Shape 310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103" name="Shape 310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104" name="Shape 310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105" name="Shape 3105"/>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106" name="Shape 3106"/>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107" name="Shape 310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108" name="Shape 310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109" name="Shape 3109"/>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3110" name="Shape 3110"/>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3111" name="Shape 3111"/>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3112" name="Shape 3112"/>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3113" name="Shape 3113"/>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3114" name="Shape 3114"/>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3115" name="Shape 3115"/>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19" name="Shape 3119"/>
        <p:cNvGrpSpPr/>
        <p:nvPr/>
      </p:nvGrpSpPr>
      <p:grpSpPr>
        <a:xfrm>
          <a:off x="0" y="0"/>
          <a:ext cx="0" cy="0"/>
          <a:chOff x="0" y="0"/>
          <a:chExt cx="0" cy="0"/>
        </a:xfrm>
      </p:grpSpPr>
      <p:sp>
        <p:nvSpPr>
          <p:cNvPr id="3120" name="Shape 312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121" name="Shape 312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122" name="Shape 312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123" name="Shape 312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124" name="Shape 312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125" name="Shape 312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126" name="Shape 312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127" name="Shape 312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128" name="Shape 3128"/>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3129" name="Shape 3129"/>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3130" name="Shape 3130"/>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3131" name="Shape 3131"/>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3132" name="Shape 3132"/>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3133" name="Shape 3133"/>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3134" name="Shape 3134"/>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135" name="Shape 3135"/>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136" name="Shape 3136"/>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137" name="Shape 3137"/>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3138" name="Shape 3138"/>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3139" name="Shape 3139"/>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3140" name="Shape 3140"/>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3141" name="Shape 3141"/>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142" name="Shape 3142"/>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3143" name="Shape 3143"/>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3144" name="Shape 3144"/>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145" name="Shape 3145"/>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3146" name="Shape 3146"/>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3147" name="Shape 3147"/>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148" name="Shape 3148"/>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3149" name="Shape 3149"/>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3150" name="Shape 3150"/>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54" name="Shape 3154"/>
        <p:cNvGrpSpPr/>
        <p:nvPr/>
      </p:nvGrpSpPr>
      <p:grpSpPr>
        <a:xfrm>
          <a:off x="0" y="0"/>
          <a:ext cx="0" cy="0"/>
          <a:chOff x="0" y="0"/>
          <a:chExt cx="0" cy="0"/>
        </a:xfrm>
      </p:grpSpPr>
      <p:sp>
        <p:nvSpPr>
          <p:cNvPr id="3155" name="Shape 315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156" name="Shape 315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157" name="Shape 315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158" name="Shape 315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159" name="Shape 315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160" name="Shape 3160"/>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161" name="Shape 316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162" name="Shape 3162"/>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163" name="Shape 3163"/>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3164" name="Shape 3164"/>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3165" name="Shape 3165"/>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3166" name="Shape 3166"/>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167" name="Shape 3167"/>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168" name="Shape 3168"/>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2" name="Shape 3172"/>
        <p:cNvGrpSpPr/>
        <p:nvPr/>
      </p:nvGrpSpPr>
      <p:grpSpPr>
        <a:xfrm>
          <a:off x="0" y="0"/>
          <a:ext cx="0" cy="0"/>
          <a:chOff x="0" y="0"/>
          <a:chExt cx="0" cy="0"/>
        </a:xfrm>
      </p:grpSpPr>
      <p:sp>
        <p:nvSpPr>
          <p:cNvPr id="3173" name="Shape 317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174" name="Shape 317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175" name="Shape 317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176" name="Shape 317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177" name="Shape 317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178" name="Shape 317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179" name="Shape 317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180" name="Shape 318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181" name="Shape 3181"/>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3182" name="Shape 318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3183" name="Shape 3183"/>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3184" name="Shape 3184"/>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3185" name="Shape 3185"/>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89" name="Shape 3189"/>
        <p:cNvGrpSpPr/>
        <p:nvPr/>
      </p:nvGrpSpPr>
      <p:grpSpPr>
        <a:xfrm>
          <a:off x="0" y="0"/>
          <a:ext cx="0" cy="0"/>
          <a:chOff x="0" y="0"/>
          <a:chExt cx="0" cy="0"/>
        </a:xfrm>
      </p:grpSpPr>
      <p:sp>
        <p:nvSpPr>
          <p:cNvPr id="3190" name="Shape 319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191" name="Shape 319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192" name="Shape 319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193" name="Shape 319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194" name="Shape 319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195" name="Shape 319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196" name="Shape 319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197" name="Shape 319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198" name="Shape 319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3199" name="Shape 3199"/>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3200" name="Shape 3200"/>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3201" name="Shape 3201"/>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3202" name="Shape 3202"/>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6" name="Shape 3206"/>
        <p:cNvGrpSpPr/>
        <p:nvPr/>
      </p:nvGrpSpPr>
      <p:grpSpPr>
        <a:xfrm>
          <a:off x="0" y="0"/>
          <a:ext cx="0" cy="0"/>
          <a:chOff x="0" y="0"/>
          <a:chExt cx="0" cy="0"/>
        </a:xfrm>
      </p:grpSpPr>
      <p:sp>
        <p:nvSpPr>
          <p:cNvPr id="3207" name="Shape 320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208" name="Shape 320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209" name="Shape 320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210" name="Shape 321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211" name="Shape 321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212" name="Shape 321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213" name="Shape 321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214" name="Shape 321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215" name="Shape 321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3216" name="Shape 3216"/>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3217" name="Shape 3217"/>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3218" name="Shape 3218"/>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3219" name="Shape 3219"/>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2" name="Shape 502"/>
        <p:cNvGrpSpPr/>
        <p:nvPr/>
      </p:nvGrpSpPr>
      <p:grpSpPr>
        <a:xfrm>
          <a:off x="0" y="0"/>
          <a:ext cx="0" cy="0"/>
          <a:chOff x="0" y="0"/>
          <a:chExt cx="0" cy="0"/>
        </a:xfrm>
      </p:grpSpPr>
      <p:pic>
        <p:nvPicPr>
          <p:cNvPr id="503" name="Shape 50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3" name="Shape 3223"/>
        <p:cNvGrpSpPr/>
        <p:nvPr/>
      </p:nvGrpSpPr>
      <p:grpSpPr>
        <a:xfrm>
          <a:off x="0" y="0"/>
          <a:ext cx="0" cy="0"/>
          <a:chOff x="0" y="0"/>
          <a:chExt cx="0" cy="0"/>
        </a:xfrm>
      </p:grpSpPr>
      <p:sp>
        <p:nvSpPr>
          <p:cNvPr id="3224" name="Shape 322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225" name="Shape 322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226" name="Shape 322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227" name="Shape 322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228" name="Shape 322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229" name="Shape 322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230" name="Shape 323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231" name="Shape 323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232" name="Shape 323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3233" name="Shape 3233"/>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3234" name="Shape 3234"/>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3235" name="Shape 3235"/>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3236" name="Shape 3236"/>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0" name="Shape 3240"/>
        <p:cNvGrpSpPr/>
        <p:nvPr/>
      </p:nvGrpSpPr>
      <p:grpSpPr>
        <a:xfrm>
          <a:off x="0" y="0"/>
          <a:ext cx="0" cy="0"/>
          <a:chOff x="0" y="0"/>
          <a:chExt cx="0" cy="0"/>
        </a:xfrm>
      </p:grpSpPr>
      <p:sp>
        <p:nvSpPr>
          <p:cNvPr id="3241" name="Shape 324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242" name="Shape 324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243" name="Shape 324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244" name="Shape 324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245" name="Shape 324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246" name="Shape 324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247" name="Shape 324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248" name="Shape 324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249" name="Shape 3249"/>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3250" name="Shape 3250"/>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3251" name="Shape 3251"/>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3252" name="Shape 3252"/>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3253" name="Shape 3253"/>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7" name="Shape 3257"/>
        <p:cNvGrpSpPr/>
        <p:nvPr/>
      </p:nvGrpSpPr>
      <p:grpSpPr>
        <a:xfrm>
          <a:off x="0" y="0"/>
          <a:ext cx="0" cy="0"/>
          <a:chOff x="0" y="0"/>
          <a:chExt cx="0" cy="0"/>
        </a:xfrm>
      </p:grpSpPr>
      <p:sp>
        <p:nvSpPr>
          <p:cNvPr id="3258" name="Shape 325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259" name="Shape 325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260" name="Shape 326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261" name="Shape 326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262" name="Shape 326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263" name="Shape 326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264" name="Shape 326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265" name="Shape 326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266" name="Shape 3266"/>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3267" name="Shape 3267"/>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3268" name="Shape 3268"/>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3269" name="Shape 3269"/>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3270" name="Shape 3270"/>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4" name="Shape 3274"/>
        <p:cNvGrpSpPr/>
        <p:nvPr/>
      </p:nvGrpSpPr>
      <p:grpSpPr>
        <a:xfrm>
          <a:off x="0" y="0"/>
          <a:ext cx="0" cy="0"/>
          <a:chOff x="0" y="0"/>
          <a:chExt cx="0" cy="0"/>
        </a:xfrm>
      </p:grpSpPr>
      <p:sp>
        <p:nvSpPr>
          <p:cNvPr id="3275" name="Shape 327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276" name="Shape 327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277" name="Shape 327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278" name="Shape 327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279" name="Shape 327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280" name="Shape 328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281" name="Shape 328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282" name="Shape 328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283" name="Shape 3283"/>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3284" name="Shape 3284"/>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3285" name="Shape 3285"/>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3286" name="Shape 3286"/>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3287" name="Shape 3287"/>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91" name="Shape 3291"/>
        <p:cNvGrpSpPr/>
        <p:nvPr/>
      </p:nvGrpSpPr>
      <p:grpSpPr>
        <a:xfrm>
          <a:off x="0" y="0"/>
          <a:ext cx="0" cy="0"/>
          <a:chOff x="0" y="0"/>
          <a:chExt cx="0" cy="0"/>
        </a:xfrm>
      </p:grpSpPr>
      <p:pic>
        <p:nvPicPr>
          <p:cNvPr id="3292" name="Shape 329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96" name="Shape 3296"/>
        <p:cNvGrpSpPr/>
        <p:nvPr/>
      </p:nvGrpSpPr>
      <p:grpSpPr>
        <a:xfrm>
          <a:off x="0" y="0"/>
          <a:ext cx="0" cy="0"/>
          <a:chOff x="0" y="0"/>
          <a:chExt cx="0" cy="0"/>
        </a:xfrm>
      </p:grpSpPr>
      <p:pic>
        <p:nvPicPr>
          <p:cNvPr id="3297" name="Shape 329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1" name="Shape 3301"/>
        <p:cNvGrpSpPr/>
        <p:nvPr/>
      </p:nvGrpSpPr>
      <p:grpSpPr>
        <a:xfrm>
          <a:off x="0" y="0"/>
          <a:ext cx="0" cy="0"/>
          <a:chOff x="0" y="0"/>
          <a:chExt cx="0" cy="0"/>
        </a:xfrm>
      </p:grpSpPr>
      <p:pic>
        <p:nvPicPr>
          <p:cNvPr id="3302" name="Shape 330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6" name="Shape 3306"/>
        <p:cNvGrpSpPr/>
        <p:nvPr/>
      </p:nvGrpSpPr>
      <p:grpSpPr>
        <a:xfrm>
          <a:off x="0" y="0"/>
          <a:ext cx="0" cy="0"/>
          <a:chOff x="0" y="0"/>
          <a:chExt cx="0" cy="0"/>
        </a:xfrm>
      </p:grpSpPr>
      <p:pic>
        <p:nvPicPr>
          <p:cNvPr id="3307" name="Shape 330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1" name="Shape 3311"/>
        <p:cNvGrpSpPr/>
        <p:nvPr/>
      </p:nvGrpSpPr>
      <p:grpSpPr>
        <a:xfrm>
          <a:off x="0" y="0"/>
          <a:ext cx="0" cy="0"/>
          <a:chOff x="0" y="0"/>
          <a:chExt cx="0" cy="0"/>
        </a:xfrm>
      </p:grpSpPr>
      <p:pic>
        <p:nvPicPr>
          <p:cNvPr id="3312" name="Shape 331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6" name="Shape 3316"/>
        <p:cNvGrpSpPr/>
        <p:nvPr/>
      </p:nvGrpSpPr>
      <p:grpSpPr>
        <a:xfrm>
          <a:off x="0" y="0"/>
          <a:ext cx="0" cy="0"/>
          <a:chOff x="0" y="0"/>
          <a:chExt cx="0" cy="0"/>
        </a:xfrm>
      </p:grpSpPr>
      <p:pic>
        <p:nvPicPr>
          <p:cNvPr id="3317" name="Shape 331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pic>
        <p:nvPicPr>
          <p:cNvPr id="190" name="Shape 19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7" name="Shape 507"/>
        <p:cNvGrpSpPr/>
        <p:nvPr/>
      </p:nvGrpSpPr>
      <p:grpSpPr>
        <a:xfrm>
          <a:off x="0" y="0"/>
          <a:ext cx="0" cy="0"/>
          <a:chOff x="0" y="0"/>
          <a:chExt cx="0" cy="0"/>
        </a:xfrm>
      </p:grpSpPr>
      <p:pic>
        <p:nvPicPr>
          <p:cNvPr id="508" name="Shape 50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1" name="Shape 3321"/>
        <p:cNvGrpSpPr/>
        <p:nvPr/>
      </p:nvGrpSpPr>
      <p:grpSpPr>
        <a:xfrm>
          <a:off x="0" y="0"/>
          <a:ext cx="0" cy="0"/>
          <a:chOff x="0" y="0"/>
          <a:chExt cx="0" cy="0"/>
        </a:xfrm>
      </p:grpSpPr>
      <p:pic>
        <p:nvPicPr>
          <p:cNvPr id="3322" name="Shape 332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26" name="Shape 3326"/>
        <p:cNvGrpSpPr/>
        <p:nvPr/>
      </p:nvGrpSpPr>
      <p:grpSpPr>
        <a:xfrm>
          <a:off x="0" y="0"/>
          <a:ext cx="0" cy="0"/>
          <a:chOff x="0" y="0"/>
          <a:chExt cx="0" cy="0"/>
        </a:xfrm>
      </p:grpSpPr>
      <p:pic>
        <p:nvPicPr>
          <p:cNvPr id="3327" name="Shape 332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31" name="Shape 3331"/>
        <p:cNvGrpSpPr/>
        <p:nvPr/>
      </p:nvGrpSpPr>
      <p:grpSpPr>
        <a:xfrm>
          <a:off x="0" y="0"/>
          <a:ext cx="0" cy="0"/>
          <a:chOff x="0" y="0"/>
          <a:chExt cx="0" cy="0"/>
        </a:xfrm>
      </p:grpSpPr>
      <p:pic>
        <p:nvPicPr>
          <p:cNvPr id="3332" name="Shape 333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36" name="Shape 3336"/>
        <p:cNvGrpSpPr/>
        <p:nvPr/>
      </p:nvGrpSpPr>
      <p:grpSpPr>
        <a:xfrm>
          <a:off x="0" y="0"/>
          <a:ext cx="0" cy="0"/>
          <a:chOff x="0" y="0"/>
          <a:chExt cx="0" cy="0"/>
        </a:xfrm>
      </p:grpSpPr>
      <p:pic>
        <p:nvPicPr>
          <p:cNvPr id="3337" name="Shape 333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1" name="Shape 3341"/>
        <p:cNvGrpSpPr/>
        <p:nvPr/>
      </p:nvGrpSpPr>
      <p:grpSpPr>
        <a:xfrm>
          <a:off x="0" y="0"/>
          <a:ext cx="0" cy="0"/>
          <a:chOff x="0" y="0"/>
          <a:chExt cx="0" cy="0"/>
        </a:xfrm>
      </p:grpSpPr>
      <p:pic>
        <p:nvPicPr>
          <p:cNvPr id="3342" name="Shape 334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6" name="Shape 3346"/>
        <p:cNvGrpSpPr/>
        <p:nvPr/>
      </p:nvGrpSpPr>
      <p:grpSpPr>
        <a:xfrm>
          <a:off x="0" y="0"/>
          <a:ext cx="0" cy="0"/>
          <a:chOff x="0" y="0"/>
          <a:chExt cx="0" cy="0"/>
        </a:xfrm>
      </p:grpSpPr>
      <p:pic>
        <p:nvPicPr>
          <p:cNvPr id="3347" name="Shape 334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1" name="Shape 3351"/>
        <p:cNvGrpSpPr/>
        <p:nvPr/>
      </p:nvGrpSpPr>
      <p:grpSpPr>
        <a:xfrm>
          <a:off x="0" y="0"/>
          <a:ext cx="0" cy="0"/>
          <a:chOff x="0" y="0"/>
          <a:chExt cx="0" cy="0"/>
        </a:xfrm>
      </p:grpSpPr>
      <p:pic>
        <p:nvPicPr>
          <p:cNvPr id="3352" name="Shape 335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6" name="Shape 3356"/>
        <p:cNvGrpSpPr/>
        <p:nvPr/>
      </p:nvGrpSpPr>
      <p:grpSpPr>
        <a:xfrm>
          <a:off x="0" y="0"/>
          <a:ext cx="0" cy="0"/>
          <a:chOff x="0" y="0"/>
          <a:chExt cx="0" cy="0"/>
        </a:xfrm>
      </p:grpSpPr>
      <p:pic>
        <p:nvPicPr>
          <p:cNvPr descr="download.jpg" id="3357" name="Shape 3357"/>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1" name="Shape 3361"/>
        <p:cNvGrpSpPr/>
        <p:nvPr/>
      </p:nvGrpSpPr>
      <p:grpSpPr>
        <a:xfrm>
          <a:off x="0" y="0"/>
          <a:ext cx="0" cy="0"/>
          <a:chOff x="0" y="0"/>
          <a:chExt cx="0" cy="0"/>
        </a:xfrm>
      </p:grpSpPr>
      <p:sp>
        <p:nvSpPr>
          <p:cNvPr id="3362" name="Shape 3362"/>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6" name="Shape 3366"/>
        <p:cNvGrpSpPr/>
        <p:nvPr/>
      </p:nvGrpSpPr>
      <p:grpSpPr>
        <a:xfrm>
          <a:off x="0" y="0"/>
          <a:ext cx="0" cy="0"/>
          <a:chOff x="0" y="0"/>
          <a:chExt cx="0" cy="0"/>
        </a:xfrm>
      </p:grpSpPr>
      <p:pic>
        <p:nvPicPr>
          <p:cNvPr id="3367" name="Shape 336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2" name="Shape 512"/>
        <p:cNvGrpSpPr/>
        <p:nvPr/>
      </p:nvGrpSpPr>
      <p:grpSpPr>
        <a:xfrm>
          <a:off x="0" y="0"/>
          <a:ext cx="0" cy="0"/>
          <a:chOff x="0" y="0"/>
          <a:chExt cx="0" cy="0"/>
        </a:xfrm>
      </p:grpSpPr>
      <p:pic>
        <p:nvPicPr>
          <p:cNvPr id="513" name="Shape 51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1" name="Shape 3371"/>
        <p:cNvGrpSpPr/>
        <p:nvPr/>
      </p:nvGrpSpPr>
      <p:grpSpPr>
        <a:xfrm>
          <a:off x="0" y="0"/>
          <a:ext cx="0" cy="0"/>
          <a:chOff x="0" y="0"/>
          <a:chExt cx="0" cy="0"/>
        </a:xfrm>
      </p:grpSpPr>
      <p:pic>
        <p:nvPicPr>
          <p:cNvPr id="3372" name="Shape 337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6" name="Shape 3376"/>
        <p:cNvGrpSpPr/>
        <p:nvPr/>
      </p:nvGrpSpPr>
      <p:grpSpPr>
        <a:xfrm>
          <a:off x="0" y="0"/>
          <a:ext cx="0" cy="0"/>
          <a:chOff x="0" y="0"/>
          <a:chExt cx="0" cy="0"/>
        </a:xfrm>
      </p:grpSpPr>
      <p:pic>
        <p:nvPicPr>
          <p:cNvPr id="3377" name="Shape 337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1" name="Shape 3381"/>
        <p:cNvGrpSpPr/>
        <p:nvPr/>
      </p:nvGrpSpPr>
      <p:grpSpPr>
        <a:xfrm>
          <a:off x="0" y="0"/>
          <a:ext cx="0" cy="0"/>
          <a:chOff x="0" y="0"/>
          <a:chExt cx="0" cy="0"/>
        </a:xfrm>
      </p:grpSpPr>
      <p:pic>
        <p:nvPicPr>
          <p:cNvPr id="3382" name="Shape 338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86" name="Shape 3386"/>
        <p:cNvGrpSpPr/>
        <p:nvPr/>
      </p:nvGrpSpPr>
      <p:grpSpPr>
        <a:xfrm>
          <a:off x="0" y="0"/>
          <a:ext cx="0" cy="0"/>
          <a:chOff x="0" y="0"/>
          <a:chExt cx="0" cy="0"/>
        </a:xfrm>
      </p:grpSpPr>
      <p:pic>
        <p:nvPicPr>
          <p:cNvPr id="3387" name="Shape 338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1" name="Shape 3391"/>
        <p:cNvGrpSpPr/>
        <p:nvPr/>
      </p:nvGrpSpPr>
      <p:grpSpPr>
        <a:xfrm>
          <a:off x="0" y="0"/>
          <a:ext cx="0" cy="0"/>
          <a:chOff x="0" y="0"/>
          <a:chExt cx="0" cy="0"/>
        </a:xfrm>
      </p:grpSpPr>
      <p:pic>
        <p:nvPicPr>
          <p:cNvPr id="3392" name="Shape 339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96" name="Shape 3396"/>
        <p:cNvGrpSpPr/>
        <p:nvPr/>
      </p:nvGrpSpPr>
      <p:grpSpPr>
        <a:xfrm>
          <a:off x="0" y="0"/>
          <a:ext cx="0" cy="0"/>
          <a:chOff x="0" y="0"/>
          <a:chExt cx="0" cy="0"/>
        </a:xfrm>
      </p:grpSpPr>
      <p:sp>
        <p:nvSpPr>
          <p:cNvPr id="3397" name="Shape 339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398" name="Shape 339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399" name="Shape 3399"/>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400" name="Shape 340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401" name="Shape 340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402" name="Shape 3402"/>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403" name="Shape 340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404" name="Shape 340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3405" name="Shape 3405"/>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3406" name="Shape 3406"/>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3407" name="Shape 3407"/>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3408" name="Shape 3408"/>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3409" name="Shape 3409"/>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3410" name="Shape 3410"/>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4" name="Shape 3414"/>
        <p:cNvGrpSpPr/>
        <p:nvPr/>
      </p:nvGrpSpPr>
      <p:grpSpPr>
        <a:xfrm>
          <a:off x="0" y="0"/>
          <a:ext cx="0" cy="0"/>
          <a:chOff x="0" y="0"/>
          <a:chExt cx="0" cy="0"/>
        </a:xfrm>
      </p:grpSpPr>
      <p:sp>
        <p:nvSpPr>
          <p:cNvPr id="3415" name="Shape 341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416" name="Shape 341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417" name="Shape 341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418" name="Shape 3418"/>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419" name="Shape 341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420" name="Shape 3420"/>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421" name="Shape 342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422" name="Shape 342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423" name="Shape 3423"/>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3424" name="Shape 3424"/>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3425" name="Shape 3425"/>
          <p:cNvGrpSpPr/>
          <p:nvPr/>
        </p:nvGrpSpPr>
        <p:grpSpPr>
          <a:xfrm>
            <a:off x="2627560" y="1994110"/>
            <a:ext cx="3510182" cy="1814571"/>
            <a:chOff x="0" y="0"/>
            <a:chExt cx="2147483647" cy="2147483647"/>
          </a:xfrm>
        </p:grpSpPr>
        <p:pic>
          <p:nvPicPr>
            <p:cNvPr descr="pasted-image.png" id="3426" name="Shape 3426"/>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3427" name="Shape 3427"/>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3428" name="Shape 3428"/>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3429" name="Shape 3429"/>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3430" name="Shape 3430"/>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3431" name="Shape 3431"/>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35" name="Shape 3435"/>
        <p:cNvGrpSpPr/>
        <p:nvPr/>
      </p:nvGrpSpPr>
      <p:grpSpPr>
        <a:xfrm>
          <a:off x="0" y="0"/>
          <a:ext cx="0" cy="0"/>
          <a:chOff x="0" y="0"/>
          <a:chExt cx="0" cy="0"/>
        </a:xfrm>
      </p:grpSpPr>
      <p:sp>
        <p:nvSpPr>
          <p:cNvPr id="3436" name="Shape 343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437" name="Shape 343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438" name="Shape 343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439" name="Shape 3439"/>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440" name="Shape 344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441" name="Shape 3441"/>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442" name="Shape 344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443" name="Shape 344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444" name="Shape 3444"/>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3445" name="Shape 3445"/>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3446" name="Shape 3446"/>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3447" name="Shape 3447"/>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3448" name="Shape 3448"/>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3449" name="Shape 3449"/>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53" name="Shape 3453"/>
        <p:cNvGrpSpPr/>
        <p:nvPr/>
      </p:nvGrpSpPr>
      <p:grpSpPr>
        <a:xfrm>
          <a:off x="0" y="0"/>
          <a:ext cx="0" cy="0"/>
          <a:chOff x="0" y="0"/>
          <a:chExt cx="0" cy="0"/>
        </a:xfrm>
      </p:grpSpPr>
      <p:sp>
        <p:nvSpPr>
          <p:cNvPr id="3454" name="Shape 345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455" name="Shape 345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456" name="Shape 345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457" name="Shape 345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458" name="Shape 3458"/>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459" name="Shape 3459"/>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460" name="Shape 346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461" name="Shape 346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462" name="Shape 3462"/>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3463" name="Shape 3463"/>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3464" name="Shape 3464"/>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3465" name="Shape 3465"/>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3466" name="Shape 3466"/>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3467" name="Shape 3467"/>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3468" name="Shape 3468"/>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2" name="Shape 3472"/>
        <p:cNvGrpSpPr/>
        <p:nvPr/>
      </p:nvGrpSpPr>
      <p:grpSpPr>
        <a:xfrm>
          <a:off x="0" y="0"/>
          <a:ext cx="0" cy="0"/>
          <a:chOff x="0" y="0"/>
          <a:chExt cx="0" cy="0"/>
        </a:xfrm>
      </p:grpSpPr>
      <p:sp>
        <p:nvSpPr>
          <p:cNvPr id="3473" name="Shape 347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474" name="Shape 347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475" name="Shape 347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476" name="Shape 347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477" name="Shape 347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478" name="Shape 347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479" name="Shape 347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480" name="Shape 348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481" name="Shape 3481"/>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3482" name="Shape 3482"/>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3483" name="Shape 3483"/>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3484" name="Shape 3484"/>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3485" name="Shape 3485"/>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3486" name="Shape 3486"/>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3487" name="Shape 3487"/>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488" name="Shape 3488"/>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489" name="Shape 3489"/>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490" name="Shape 3490"/>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3491" name="Shape 3491"/>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3492" name="Shape 3492"/>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3493" name="Shape 3493"/>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3494" name="Shape 3494"/>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495" name="Shape 3495"/>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3496" name="Shape 3496"/>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3497" name="Shape 3497"/>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498" name="Shape 3498"/>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3499" name="Shape 3499"/>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3500" name="Shape 3500"/>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501" name="Shape 3501"/>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3502" name="Shape 3502"/>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3503" name="Shape 3503"/>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7" name="Shape 517"/>
        <p:cNvGrpSpPr/>
        <p:nvPr/>
      </p:nvGrpSpPr>
      <p:grpSpPr>
        <a:xfrm>
          <a:off x="0" y="0"/>
          <a:ext cx="0" cy="0"/>
          <a:chOff x="0" y="0"/>
          <a:chExt cx="0" cy="0"/>
        </a:xfrm>
      </p:grpSpPr>
      <p:pic>
        <p:nvPicPr>
          <p:cNvPr id="518" name="Shape 51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7" name="Shape 3507"/>
        <p:cNvGrpSpPr/>
        <p:nvPr/>
      </p:nvGrpSpPr>
      <p:grpSpPr>
        <a:xfrm>
          <a:off x="0" y="0"/>
          <a:ext cx="0" cy="0"/>
          <a:chOff x="0" y="0"/>
          <a:chExt cx="0" cy="0"/>
        </a:xfrm>
      </p:grpSpPr>
      <p:sp>
        <p:nvSpPr>
          <p:cNvPr id="3508" name="Shape 350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509" name="Shape 350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510" name="Shape 351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511" name="Shape 351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512" name="Shape 351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513" name="Shape 3513"/>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514" name="Shape 351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515" name="Shape 3515"/>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516" name="Shape 3516"/>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3517" name="Shape 3517"/>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3518" name="Shape 3518"/>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3519" name="Shape 3519"/>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520" name="Shape 3520"/>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521" name="Shape 3521"/>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25" name="Shape 3525"/>
        <p:cNvGrpSpPr/>
        <p:nvPr/>
      </p:nvGrpSpPr>
      <p:grpSpPr>
        <a:xfrm>
          <a:off x="0" y="0"/>
          <a:ext cx="0" cy="0"/>
          <a:chOff x="0" y="0"/>
          <a:chExt cx="0" cy="0"/>
        </a:xfrm>
      </p:grpSpPr>
      <p:sp>
        <p:nvSpPr>
          <p:cNvPr id="3526" name="Shape 352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527" name="Shape 352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528" name="Shape 352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529" name="Shape 352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530" name="Shape 353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531" name="Shape 353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532" name="Shape 353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533" name="Shape 353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534" name="Shape 3534"/>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3535" name="Shape 353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3536" name="Shape 3536"/>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3537" name="Shape 3537"/>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3538" name="Shape 3538"/>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2" name="Shape 3542"/>
        <p:cNvGrpSpPr/>
        <p:nvPr/>
      </p:nvGrpSpPr>
      <p:grpSpPr>
        <a:xfrm>
          <a:off x="0" y="0"/>
          <a:ext cx="0" cy="0"/>
          <a:chOff x="0" y="0"/>
          <a:chExt cx="0" cy="0"/>
        </a:xfrm>
      </p:grpSpPr>
      <p:sp>
        <p:nvSpPr>
          <p:cNvPr id="3543" name="Shape 354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544" name="Shape 354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545" name="Shape 354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546" name="Shape 354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547" name="Shape 354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548" name="Shape 354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549" name="Shape 354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550" name="Shape 355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551" name="Shape 355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3552" name="Shape 3552"/>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3553" name="Shape 3553"/>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3554" name="Shape 3554"/>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3555" name="Shape 3555"/>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59" name="Shape 3559"/>
        <p:cNvGrpSpPr/>
        <p:nvPr/>
      </p:nvGrpSpPr>
      <p:grpSpPr>
        <a:xfrm>
          <a:off x="0" y="0"/>
          <a:ext cx="0" cy="0"/>
          <a:chOff x="0" y="0"/>
          <a:chExt cx="0" cy="0"/>
        </a:xfrm>
      </p:grpSpPr>
      <p:sp>
        <p:nvSpPr>
          <p:cNvPr id="3560" name="Shape 356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561" name="Shape 356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562" name="Shape 356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563" name="Shape 356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564" name="Shape 356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565" name="Shape 356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566" name="Shape 356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567" name="Shape 356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568" name="Shape 356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3569" name="Shape 3569"/>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3570" name="Shape 3570"/>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3571" name="Shape 3571"/>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3572" name="Shape 3572"/>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76" name="Shape 3576"/>
        <p:cNvGrpSpPr/>
        <p:nvPr/>
      </p:nvGrpSpPr>
      <p:grpSpPr>
        <a:xfrm>
          <a:off x="0" y="0"/>
          <a:ext cx="0" cy="0"/>
          <a:chOff x="0" y="0"/>
          <a:chExt cx="0" cy="0"/>
        </a:xfrm>
      </p:grpSpPr>
      <p:sp>
        <p:nvSpPr>
          <p:cNvPr id="3577" name="Shape 357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578" name="Shape 357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579" name="Shape 357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580" name="Shape 358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581" name="Shape 358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582" name="Shape 358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583" name="Shape 358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584" name="Shape 358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585" name="Shape 358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3586" name="Shape 3586"/>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3587" name="Shape 3587"/>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3588" name="Shape 3588"/>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3589" name="Shape 3589"/>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3" name="Shape 3593"/>
        <p:cNvGrpSpPr/>
        <p:nvPr/>
      </p:nvGrpSpPr>
      <p:grpSpPr>
        <a:xfrm>
          <a:off x="0" y="0"/>
          <a:ext cx="0" cy="0"/>
          <a:chOff x="0" y="0"/>
          <a:chExt cx="0" cy="0"/>
        </a:xfrm>
      </p:grpSpPr>
      <p:sp>
        <p:nvSpPr>
          <p:cNvPr id="3594" name="Shape 359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595" name="Shape 359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596" name="Shape 359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597" name="Shape 359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598" name="Shape 359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599" name="Shape 359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600" name="Shape 360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601" name="Shape 360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602" name="Shape 360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3603" name="Shape 3603"/>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3604" name="Shape 3604"/>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3605" name="Shape 3605"/>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3606" name="Shape 3606"/>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0" name="Shape 3610"/>
        <p:cNvGrpSpPr/>
        <p:nvPr/>
      </p:nvGrpSpPr>
      <p:grpSpPr>
        <a:xfrm>
          <a:off x="0" y="0"/>
          <a:ext cx="0" cy="0"/>
          <a:chOff x="0" y="0"/>
          <a:chExt cx="0" cy="0"/>
        </a:xfrm>
      </p:grpSpPr>
      <p:sp>
        <p:nvSpPr>
          <p:cNvPr id="3611" name="Shape 361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612" name="Shape 361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613" name="Shape 361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614" name="Shape 361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615" name="Shape 361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616" name="Shape 361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617" name="Shape 361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618" name="Shape 361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619" name="Shape 3619"/>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3620" name="Shape 3620"/>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3621" name="Shape 3621"/>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3622" name="Shape 3622"/>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3623" name="Shape 3623"/>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7" name="Shape 3627"/>
        <p:cNvGrpSpPr/>
        <p:nvPr/>
      </p:nvGrpSpPr>
      <p:grpSpPr>
        <a:xfrm>
          <a:off x="0" y="0"/>
          <a:ext cx="0" cy="0"/>
          <a:chOff x="0" y="0"/>
          <a:chExt cx="0" cy="0"/>
        </a:xfrm>
      </p:grpSpPr>
      <p:sp>
        <p:nvSpPr>
          <p:cNvPr id="3628" name="Shape 362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629" name="Shape 362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630" name="Shape 363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631" name="Shape 363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632" name="Shape 363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633" name="Shape 363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634" name="Shape 363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635" name="Shape 363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636" name="Shape 3636"/>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3637" name="Shape 3637"/>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3638" name="Shape 3638"/>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3639" name="Shape 3639"/>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3640" name="Shape 3640"/>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44" name="Shape 3644"/>
        <p:cNvGrpSpPr/>
        <p:nvPr/>
      </p:nvGrpSpPr>
      <p:grpSpPr>
        <a:xfrm>
          <a:off x="0" y="0"/>
          <a:ext cx="0" cy="0"/>
          <a:chOff x="0" y="0"/>
          <a:chExt cx="0" cy="0"/>
        </a:xfrm>
      </p:grpSpPr>
      <p:pic>
        <p:nvPicPr>
          <p:cNvPr id="3645" name="Shape 364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49" name="Shape 3649"/>
        <p:cNvGrpSpPr/>
        <p:nvPr/>
      </p:nvGrpSpPr>
      <p:grpSpPr>
        <a:xfrm>
          <a:off x="0" y="0"/>
          <a:ext cx="0" cy="0"/>
          <a:chOff x="0" y="0"/>
          <a:chExt cx="0" cy="0"/>
        </a:xfrm>
      </p:grpSpPr>
      <p:pic>
        <p:nvPicPr>
          <p:cNvPr id="3650" name="Shape 365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2" name="Shape 522"/>
        <p:cNvGrpSpPr/>
        <p:nvPr/>
      </p:nvGrpSpPr>
      <p:grpSpPr>
        <a:xfrm>
          <a:off x="0" y="0"/>
          <a:ext cx="0" cy="0"/>
          <a:chOff x="0" y="0"/>
          <a:chExt cx="0" cy="0"/>
        </a:xfrm>
      </p:grpSpPr>
      <p:pic>
        <p:nvPicPr>
          <p:cNvPr id="523" name="Shape 52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54" name="Shape 3654"/>
        <p:cNvGrpSpPr/>
        <p:nvPr/>
      </p:nvGrpSpPr>
      <p:grpSpPr>
        <a:xfrm>
          <a:off x="0" y="0"/>
          <a:ext cx="0" cy="0"/>
          <a:chOff x="0" y="0"/>
          <a:chExt cx="0" cy="0"/>
        </a:xfrm>
      </p:grpSpPr>
      <p:pic>
        <p:nvPicPr>
          <p:cNvPr id="3655" name="Shape 365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59" name="Shape 3659"/>
        <p:cNvGrpSpPr/>
        <p:nvPr/>
      </p:nvGrpSpPr>
      <p:grpSpPr>
        <a:xfrm>
          <a:off x="0" y="0"/>
          <a:ext cx="0" cy="0"/>
          <a:chOff x="0" y="0"/>
          <a:chExt cx="0" cy="0"/>
        </a:xfrm>
      </p:grpSpPr>
      <p:pic>
        <p:nvPicPr>
          <p:cNvPr id="3660" name="Shape 366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4" name="Shape 3664"/>
        <p:cNvGrpSpPr/>
        <p:nvPr/>
      </p:nvGrpSpPr>
      <p:grpSpPr>
        <a:xfrm>
          <a:off x="0" y="0"/>
          <a:ext cx="0" cy="0"/>
          <a:chOff x="0" y="0"/>
          <a:chExt cx="0" cy="0"/>
        </a:xfrm>
      </p:grpSpPr>
      <p:pic>
        <p:nvPicPr>
          <p:cNvPr id="3665" name="Shape 366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9" name="Shape 3669"/>
        <p:cNvGrpSpPr/>
        <p:nvPr/>
      </p:nvGrpSpPr>
      <p:grpSpPr>
        <a:xfrm>
          <a:off x="0" y="0"/>
          <a:ext cx="0" cy="0"/>
          <a:chOff x="0" y="0"/>
          <a:chExt cx="0" cy="0"/>
        </a:xfrm>
      </p:grpSpPr>
      <p:pic>
        <p:nvPicPr>
          <p:cNvPr id="3670" name="Shape 367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4" name="Shape 3674"/>
        <p:cNvGrpSpPr/>
        <p:nvPr/>
      </p:nvGrpSpPr>
      <p:grpSpPr>
        <a:xfrm>
          <a:off x="0" y="0"/>
          <a:ext cx="0" cy="0"/>
          <a:chOff x="0" y="0"/>
          <a:chExt cx="0" cy="0"/>
        </a:xfrm>
      </p:grpSpPr>
      <p:pic>
        <p:nvPicPr>
          <p:cNvPr id="3675" name="Shape 367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9" name="Shape 3679"/>
        <p:cNvGrpSpPr/>
        <p:nvPr/>
      </p:nvGrpSpPr>
      <p:grpSpPr>
        <a:xfrm>
          <a:off x="0" y="0"/>
          <a:ext cx="0" cy="0"/>
          <a:chOff x="0" y="0"/>
          <a:chExt cx="0" cy="0"/>
        </a:xfrm>
      </p:grpSpPr>
      <p:pic>
        <p:nvPicPr>
          <p:cNvPr id="3680" name="Shape 368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4" name="Shape 3684"/>
        <p:cNvGrpSpPr/>
        <p:nvPr/>
      </p:nvGrpSpPr>
      <p:grpSpPr>
        <a:xfrm>
          <a:off x="0" y="0"/>
          <a:ext cx="0" cy="0"/>
          <a:chOff x="0" y="0"/>
          <a:chExt cx="0" cy="0"/>
        </a:xfrm>
      </p:grpSpPr>
      <p:pic>
        <p:nvPicPr>
          <p:cNvPr id="3685" name="Shape 368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89" name="Shape 3689"/>
        <p:cNvGrpSpPr/>
        <p:nvPr/>
      </p:nvGrpSpPr>
      <p:grpSpPr>
        <a:xfrm>
          <a:off x="0" y="0"/>
          <a:ext cx="0" cy="0"/>
          <a:chOff x="0" y="0"/>
          <a:chExt cx="0" cy="0"/>
        </a:xfrm>
      </p:grpSpPr>
      <p:pic>
        <p:nvPicPr>
          <p:cNvPr id="3690" name="Shape 369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94" name="Shape 3694"/>
        <p:cNvGrpSpPr/>
        <p:nvPr/>
      </p:nvGrpSpPr>
      <p:grpSpPr>
        <a:xfrm>
          <a:off x="0" y="0"/>
          <a:ext cx="0" cy="0"/>
          <a:chOff x="0" y="0"/>
          <a:chExt cx="0" cy="0"/>
        </a:xfrm>
      </p:grpSpPr>
      <p:pic>
        <p:nvPicPr>
          <p:cNvPr id="3695" name="Shape 369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99" name="Shape 3699"/>
        <p:cNvGrpSpPr/>
        <p:nvPr/>
      </p:nvGrpSpPr>
      <p:grpSpPr>
        <a:xfrm>
          <a:off x="0" y="0"/>
          <a:ext cx="0" cy="0"/>
          <a:chOff x="0" y="0"/>
          <a:chExt cx="0" cy="0"/>
        </a:xfrm>
      </p:grpSpPr>
      <p:pic>
        <p:nvPicPr>
          <p:cNvPr id="3700" name="Shape 370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7" name="Shape 527"/>
        <p:cNvGrpSpPr/>
        <p:nvPr/>
      </p:nvGrpSpPr>
      <p:grpSpPr>
        <a:xfrm>
          <a:off x="0" y="0"/>
          <a:ext cx="0" cy="0"/>
          <a:chOff x="0" y="0"/>
          <a:chExt cx="0" cy="0"/>
        </a:xfrm>
      </p:grpSpPr>
      <p:pic>
        <p:nvPicPr>
          <p:cNvPr id="528" name="Shape 52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04" name="Shape 3704"/>
        <p:cNvGrpSpPr/>
        <p:nvPr/>
      </p:nvGrpSpPr>
      <p:grpSpPr>
        <a:xfrm>
          <a:off x="0" y="0"/>
          <a:ext cx="0" cy="0"/>
          <a:chOff x="0" y="0"/>
          <a:chExt cx="0" cy="0"/>
        </a:xfrm>
      </p:grpSpPr>
      <p:pic>
        <p:nvPicPr>
          <p:cNvPr id="3705" name="Shape 370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09" name="Shape 3709"/>
        <p:cNvGrpSpPr/>
        <p:nvPr/>
      </p:nvGrpSpPr>
      <p:grpSpPr>
        <a:xfrm>
          <a:off x="0" y="0"/>
          <a:ext cx="0" cy="0"/>
          <a:chOff x="0" y="0"/>
          <a:chExt cx="0" cy="0"/>
        </a:xfrm>
      </p:grpSpPr>
      <p:pic>
        <p:nvPicPr>
          <p:cNvPr descr="download.jpg" id="3710" name="Shape 3710"/>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14" name="Shape 3714"/>
        <p:cNvGrpSpPr/>
        <p:nvPr/>
      </p:nvGrpSpPr>
      <p:grpSpPr>
        <a:xfrm>
          <a:off x="0" y="0"/>
          <a:ext cx="0" cy="0"/>
          <a:chOff x="0" y="0"/>
          <a:chExt cx="0" cy="0"/>
        </a:xfrm>
      </p:grpSpPr>
      <p:sp>
        <p:nvSpPr>
          <p:cNvPr id="3715" name="Shape 3715"/>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19" name="Shape 3719"/>
        <p:cNvGrpSpPr/>
        <p:nvPr/>
      </p:nvGrpSpPr>
      <p:grpSpPr>
        <a:xfrm>
          <a:off x="0" y="0"/>
          <a:ext cx="0" cy="0"/>
          <a:chOff x="0" y="0"/>
          <a:chExt cx="0" cy="0"/>
        </a:xfrm>
      </p:grpSpPr>
      <p:pic>
        <p:nvPicPr>
          <p:cNvPr id="3720" name="Shape 372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4" name="Shape 3724"/>
        <p:cNvGrpSpPr/>
        <p:nvPr/>
      </p:nvGrpSpPr>
      <p:grpSpPr>
        <a:xfrm>
          <a:off x="0" y="0"/>
          <a:ext cx="0" cy="0"/>
          <a:chOff x="0" y="0"/>
          <a:chExt cx="0" cy="0"/>
        </a:xfrm>
      </p:grpSpPr>
      <p:pic>
        <p:nvPicPr>
          <p:cNvPr id="3725" name="Shape 372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9" name="Shape 3729"/>
        <p:cNvGrpSpPr/>
        <p:nvPr/>
      </p:nvGrpSpPr>
      <p:grpSpPr>
        <a:xfrm>
          <a:off x="0" y="0"/>
          <a:ext cx="0" cy="0"/>
          <a:chOff x="0" y="0"/>
          <a:chExt cx="0" cy="0"/>
        </a:xfrm>
      </p:grpSpPr>
      <p:pic>
        <p:nvPicPr>
          <p:cNvPr id="3730" name="Shape 373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4" name="Shape 3734"/>
        <p:cNvGrpSpPr/>
        <p:nvPr/>
      </p:nvGrpSpPr>
      <p:grpSpPr>
        <a:xfrm>
          <a:off x="0" y="0"/>
          <a:ext cx="0" cy="0"/>
          <a:chOff x="0" y="0"/>
          <a:chExt cx="0" cy="0"/>
        </a:xfrm>
      </p:grpSpPr>
      <p:pic>
        <p:nvPicPr>
          <p:cNvPr id="3735" name="Shape 373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9" name="Shape 3739"/>
        <p:cNvGrpSpPr/>
        <p:nvPr/>
      </p:nvGrpSpPr>
      <p:grpSpPr>
        <a:xfrm>
          <a:off x="0" y="0"/>
          <a:ext cx="0" cy="0"/>
          <a:chOff x="0" y="0"/>
          <a:chExt cx="0" cy="0"/>
        </a:xfrm>
      </p:grpSpPr>
      <p:pic>
        <p:nvPicPr>
          <p:cNvPr id="3740" name="Shape 374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4" name="Shape 3744"/>
        <p:cNvGrpSpPr/>
        <p:nvPr/>
      </p:nvGrpSpPr>
      <p:grpSpPr>
        <a:xfrm>
          <a:off x="0" y="0"/>
          <a:ext cx="0" cy="0"/>
          <a:chOff x="0" y="0"/>
          <a:chExt cx="0" cy="0"/>
        </a:xfrm>
      </p:grpSpPr>
      <p:pic>
        <p:nvPicPr>
          <p:cNvPr id="3745" name="Shape 374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49" name="Shape 3749"/>
        <p:cNvGrpSpPr/>
        <p:nvPr/>
      </p:nvGrpSpPr>
      <p:grpSpPr>
        <a:xfrm>
          <a:off x="0" y="0"/>
          <a:ext cx="0" cy="0"/>
          <a:chOff x="0" y="0"/>
          <a:chExt cx="0" cy="0"/>
        </a:xfrm>
      </p:grpSpPr>
      <p:sp>
        <p:nvSpPr>
          <p:cNvPr id="3750" name="Shape 375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751" name="Shape 375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752" name="Shape 3752"/>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753" name="Shape 375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754" name="Shape 375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755" name="Shape 3755"/>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756" name="Shape 375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757" name="Shape 375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3758" name="Shape 3758"/>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3759" name="Shape 3759"/>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3760" name="Shape 3760"/>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3761" name="Shape 3761"/>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3762" name="Shape 3762"/>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3763" name="Shape 3763"/>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2" name="Shape 532"/>
        <p:cNvGrpSpPr/>
        <p:nvPr/>
      </p:nvGrpSpPr>
      <p:grpSpPr>
        <a:xfrm>
          <a:off x="0" y="0"/>
          <a:ext cx="0" cy="0"/>
          <a:chOff x="0" y="0"/>
          <a:chExt cx="0" cy="0"/>
        </a:xfrm>
      </p:grpSpPr>
      <p:pic>
        <p:nvPicPr>
          <p:cNvPr descr="download.jpg" id="533" name="Shape 533"/>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67" name="Shape 3767"/>
        <p:cNvGrpSpPr/>
        <p:nvPr/>
      </p:nvGrpSpPr>
      <p:grpSpPr>
        <a:xfrm>
          <a:off x="0" y="0"/>
          <a:ext cx="0" cy="0"/>
          <a:chOff x="0" y="0"/>
          <a:chExt cx="0" cy="0"/>
        </a:xfrm>
      </p:grpSpPr>
      <p:sp>
        <p:nvSpPr>
          <p:cNvPr id="3768" name="Shape 376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769" name="Shape 376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770" name="Shape 377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771" name="Shape 3771"/>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772" name="Shape 377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773" name="Shape 3773"/>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774" name="Shape 377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775" name="Shape 377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776" name="Shape 3776"/>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3777" name="Shape 3777"/>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3778" name="Shape 3778"/>
          <p:cNvGrpSpPr/>
          <p:nvPr/>
        </p:nvGrpSpPr>
        <p:grpSpPr>
          <a:xfrm>
            <a:off x="2627560" y="1994110"/>
            <a:ext cx="3510182" cy="1814571"/>
            <a:chOff x="0" y="0"/>
            <a:chExt cx="2147483647" cy="2147483647"/>
          </a:xfrm>
        </p:grpSpPr>
        <p:pic>
          <p:nvPicPr>
            <p:cNvPr descr="pasted-image.png" id="3779" name="Shape 3779"/>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3780" name="Shape 3780"/>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3781" name="Shape 3781"/>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3782" name="Shape 3782"/>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3783" name="Shape 3783"/>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3784" name="Shape 3784"/>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88" name="Shape 3788"/>
        <p:cNvGrpSpPr/>
        <p:nvPr/>
      </p:nvGrpSpPr>
      <p:grpSpPr>
        <a:xfrm>
          <a:off x="0" y="0"/>
          <a:ext cx="0" cy="0"/>
          <a:chOff x="0" y="0"/>
          <a:chExt cx="0" cy="0"/>
        </a:xfrm>
      </p:grpSpPr>
      <p:sp>
        <p:nvSpPr>
          <p:cNvPr id="3789" name="Shape 378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790" name="Shape 379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791" name="Shape 379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792" name="Shape 3792"/>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793" name="Shape 379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794" name="Shape 3794"/>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795" name="Shape 379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796" name="Shape 379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797" name="Shape 3797"/>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3798" name="Shape 3798"/>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3799" name="Shape 3799"/>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3800" name="Shape 3800"/>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3801" name="Shape 3801"/>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3802" name="Shape 3802"/>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06" name="Shape 3806"/>
        <p:cNvGrpSpPr/>
        <p:nvPr/>
      </p:nvGrpSpPr>
      <p:grpSpPr>
        <a:xfrm>
          <a:off x="0" y="0"/>
          <a:ext cx="0" cy="0"/>
          <a:chOff x="0" y="0"/>
          <a:chExt cx="0" cy="0"/>
        </a:xfrm>
      </p:grpSpPr>
      <p:sp>
        <p:nvSpPr>
          <p:cNvPr id="3807" name="Shape 380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808" name="Shape 380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809" name="Shape 380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810" name="Shape 381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811" name="Shape 3811"/>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812" name="Shape 3812"/>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813" name="Shape 381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814" name="Shape 381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815" name="Shape 3815"/>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3816" name="Shape 3816"/>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3817" name="Shape 3817"/>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3818" name="Shape 3818"/>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3819" name="Shape 3819"/>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3820" name="Shape 3820"/>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3821" name="Shape 3821"/>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25" name="Shape 3825"/>
        <p:cNvGrpSpPr/>
        <p:nvPr/>
      </p:nvGrpSpPr>
      <p:grpSpPr>
        <a:xfrm>
          <a:off x="0" y="0"/>
          <a:ext cx="0" cy="0"/>
          <a:chOff x="0" y="0"/>
          <a:chExt cx="0" cy="0"/>
        </a:xfrm>
      </p:grpSpPr>
      <p:sp>
        <p:nvSpPr>
          <p:cNvPr id="3826" name="Shape 382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827" name="Shape 382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828" name="Shape 382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829" name="Shape 382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830" name="Shape 383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831" name="Shape 383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832" name="Shape 383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833" name="Shape 383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834" name="Shape 3834"/>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3835" name="Shape 3835"/>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3836" name="Shape 3836"/>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3837" name="Shape 3837"/>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3838" name="Shape 3838"/>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3839" name="Shape 3839"/>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3840" name="Shape 3840"/>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841" name="Shape 3841"/>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842" name="Shape 3842"/>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843" name="Shape 3843"/>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3844" name="Shape 3844"/>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3845" name="Shape 3845"/>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3846" name="Shape 3846"/>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3847" name="Shape 3847"/>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848" name="Shape 3848"/>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3849" name="Shape 3849"/>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3850" name="Shape 3850"/>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851" name="Shape 3851"/>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3852" name="Shape 3852"/>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3853" name="Shape 3853"/>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854" name="Shape 3854"/>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3855" name="Shape 3855"/>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3856" name="Shape 3856"/>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60" name="Shape 3860"/>
        <p:cNvGrpSpPr/>
        <p:nvPr/>
      </p:nvGrpSpPr>
      <p:grpSpPr>
        <a:xfrm>
          <a:off x="0" y="0"/>
          <a:ext cx="0" cy="0"/>
          <a:chOff x="0" y="0"/>
          <a:chExt cx="0" cy="0"/>
        </a:xfrm>
      </p:grpSpPr>
      <p:sp>
        <p:nvSpPr>
          <p:cNvPr id="3861" name="Shape 386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862" name="Shape 386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863" name="Shape 386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864" name="Shape 386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865" name="Shape 386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866" name="Shape 3866"/>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867" name="Shape 386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868" name="Shape 3868"/>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869" name="Shape 3869"/>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3870" name="Shape 3870"/>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3871" name="Shape 3871"/>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3872" name="Shape 3872"/>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873" name="Shape 3873"/>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3874" name="Shape 3874"/>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78" name="Shape 3878"/>
        <p:cNvGrpSpPr/>
        <p:nvPr/>
      </p:nvGrpSpPr>
      <p:grpSpPr>
        <a:xfrm>
          <a:off x="0" y="0"/>
          <a:ext cx="0" cy="0"/>
          <a:chOff x="0" y="0"/>
          <a:chExt cx="0" cy="0"/>
        </a:xfrm>
      </p:grpSpPr>
      <p:sp>
        <p:nvSpPr>
          <p:cNvPr id="3879" name="Shape 387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880" name="Shape 388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881" name="Shape 388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882" name="Shape 388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883" name="Shape 388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884" name="Shape 388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885" name="Shape 388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886" name="Shape 388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887" name="Shape 3887"/>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3888" name="Shape 388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3889" name="Shape 3889"/>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3890" name="Shape 3890"/>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3891" name="Shape 3891"/>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95" name="Shape 3895"/>
        <p:cNvGrpSpPr/>
        <p:nvPr/>
      </p:nvGrpSpPr>
      <p:grpSpPr>
        <a:xfrm>
          <a:off x="0" y="0"/>
          <a:ext cx="0" cy="0"/>
          <a:chOff x="0" y="0"/>
          <a:chExt cx="0" cy="0"/>
        </a:xfrm>
      </p:grpSpPr>
      <p:sp>
        <p:nvSpPr>
          <p:cNvPr id="3896" name="Shape 389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897" name="Shape 389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898" name="Shape 389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899" name="Shape 389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900" name="Shape 390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901" name="Shape 390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902" name="Shape 390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903" name="Shape 390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904" name="Shape 390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3905" name="Shape 3905"/>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3906" name="Shape 3906"/>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3907" name="Shape 3907"/>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3908" name="Shape 3908"/>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2" name="Shape 3912"/>
        <p:cNvGrpSpPr/>
        <p:nvPr/>
      </p:nvGrpSpPr>
      <p:grpSpPr>
        <a:xfrm>
          <a:off x="0" y="0"/>
          <a:ext cx="0" cy="0"/>
          <a:chOff x="0" y="0"/>
          <a:chExt cx="0" cy="0"/>
        </a:xfrm>
      </p:grpSpPr>
      <p:sp>
        <p:nvSpPr>
          <p:cNvPr id="3913" name="Shape 391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914" name="Shape 391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915" name="Shape 391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916" name="Shape 391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917" name="Shape 391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918" name="Shape 391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919" name="Shape 391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920" name="Shape 392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921" name="Shape 392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3922" name="Shape 3922"/>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3923" name="Shape 3923"/>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3924" name="Shape 3924"/>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3925" name="Shape 3925"/>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29" name="Shape 3929"/>
        <p:cNvGrpSpPr/>
        <p:nvPr/>
      </p:nvGrpSpPr>
      <p:grpSpPr>
        <a:xfrm>
          <a:off x="0" y="0"/>
          <a:ext cx="0" cy="0"/>
          <a:chOff x="0" y="0"/>
          <a:chExt cx="0" cy="0"/>
        </a:xfrm>
      </p:grpSpPr>
      <p:sp>
        <p:nvSpPr>
          <p:cNvPr id="3930" name="Shape 393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931" name="Shape 393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932" name="Shape 393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933" name="Shape 393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934" name="Shape 393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935" name="Shape 393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936" name="Shape 393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937" name="Shape 393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938" name="Shape 393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3939" name="Shape 3939"/>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3940" name="Shape 3940"/>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3941" name="Shape 3941"/>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3942" name="Shape 3942"/>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46" name="Shape 3946"/>
        <p:cNvGrpSpPr/>
        <p:nvPr/>
      </p:nvGrpSpPr>
      <p:grpSpPr>
        <a:xfrm>
          <a:off x="0" y="0"/>
          <a:ext cx="0" cy="0"/>
          <a:chOff x="0" y="0"/>
          <a:chExt cx="0" cy="0"/>
        </a:xfrm>
      </p:grpSpPr>
      <p:sp>
        <p:nvSpPr>
          <p:cNvPr id="3947" name="Shape 394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948" name="Shape 394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949" name="Shape 394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950" name="Shape 395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951" name="Shape 395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952" name="Shape 395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953" name="Shape 395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954" name="Shape 395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955" name="Shape 395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3956" name="Shape 3956"/>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3957" name="Shape 3957"/>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3958" name="Shape 3958"/>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3959" name="Shape 3959"/>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7" name="Shape 537"/>
        <p:cNvGrpSpPr/>
        <p:nvPr/>
      </p:nvGrpSpPr>
      <p:grpSpPr>
        <a:xfrm>
          <a:off x="0" y="0"/>
          <a:ext cx="0" cy="0"/>
          <a:chOff x="0" y="0"/>
          <a:chExt cx="0" cy="0"/>
        </a:xfrm>
      </p:grpSpPr>
      <p:sp>
        <p:nvSpPr>
          <p:cNvPr id="538" name="Shape 538"/>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63" name="Shape 3963"/>
        <p:cNvGrpSpPr/>
        <p:nvPr/>
      </p:nvGrpSpPr>
      <p:grpSpPr>
        <a:xfrm>
          <a:off x="0" y="0"/>
          <a:ext cx="0" cy="0"/>
          <a:chOff x="0" y="0"/>
          <a:chExt cx="0" cy="0"/>
        </a:xfrm>
      </p:grpSpPr>
      <p:sp>
        <p:nvSpPr>
          <p:cNvPr id="3964" name="Shape 396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965" name="Shape 396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966" name="Shape 396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967" name="Shape 396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968" name="Shape 396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969" name="Shape 396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970" name="Shape 397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971" name="Shape 397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972" name="Shape 397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3973" name="Shape 3973"/>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3974" name="Shape 3974"/>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3975" name="Shape 3975"/>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3976" name="Shape 3976"/>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0" name="Shape 3980"/>
        <p:cNvGrpSpPr/>
        <p:nvPr/>
      </p:nvGrpSpPr>
      <p:grpSpPr>
        <a:xfrm>
          <a:off x="0" y="0"/>
          <a:ext cx="0" cy="0"/>
          <a:chOff x="0" y="0"/>
          <a:chExt cx="0" cy="0"/>
        </a:xfrm>
      </p:grpSpPr>
      <p:sp>
        <p:nvSpPr>
          <p:cNvPr id="3981" name="Shape 398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3982" name="Shape 398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3983" name="Shape 398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3984" name="Shape 398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3985" name="Shape 398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3986" name="Shape 398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3987" name="Shape 398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3988" name="Shape 398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3989" name="Shape 3989"/>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3990" name="Shape 3990"/>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3991" name="Shape 3991"/>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3992" name="Shape 3992"/>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3993" name="Shape 3993"/>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97" name="Shape 3997"/>
        <p:cNvGrpSpPr/>
        <p:nvPr/>
      </p:nvGrpSpPr>
      <p:grpSpPr>
        <a:xfrm>
          <a:off x="0" y="0"/>
          <a:ext cx="0" cy="0"/>
          <a:chOff x="0" y="0"/>
          <a:chExt cx="0" cy="0"/>
        </a:xfrm>
      </p:grpSpPr>
      <p:pic>
        <p:nvPicPr>
          <p:cNvPr id="3998" name="Shape 399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02" name="Shape 4002"/>
        <p:cNvGrpSpPr/>
        <p:nvPr/>
      </p:nvGrpSpPr>
      <p:grpSpPr>
        <a:xfrm>
          <a:off x="0" y="0"/>
          <a:ext cx="0" cy="0"/>
          <a:chOff x="0" y="0"/>
          <a:chExt cx="0" cy="0"/>
        </a:xfrm>
      </p:grpSpPr>
      <p:pic>
        <p:nvPicPr>
          <p:cNvPr id="4003" name="Shape 400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07" name="Shape 4007"/>
        <p:cNvGrpSpPr/>
        <p:nvPr/>
      </p:nvGrpSpPr>
      <p:grpSpPr>
        <a:xfrm>
          <a:off x="0" y="0"/>
          <a:ext cx="0" cy="0"/>
          <a:chOff x="0" y="0"/>
          <a:chExt cx="0" cy="0"/>
        </a:xfrm>
      </p:grpSpPr>
      <p:pic>
        <p:nvPicPr>
          <p:cNvPr id="4008" name="Shape 400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12" name="Shape 4012"/>
        <p:cNvGrpSpPr/>
        <p:nvPr/>
      </p:nvGrpSpPr>
      <p:grpSpPr>
        <a:xfrm>
          <a:off x="0" y="0"/>
          <a:ext cx="0" cy="0"/>
          <a:chOff x="0" y="0"/>
          <a:chExt cx="0" cy="0"/>
        </a:xfrm>
      </p:grpSpPr>
      <p:pic>
        <p:nvPicPr>
          <p:cNvPr id="4013" name="Shape 401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17" name="Shape 4017"/>
        <p:cNvGrpSpPr/>
        <p:nvPr/>
      </p:nvGrpSpPr>
      <p:grpSpPr>
        <a:xfrm>
          <a:off x="0" y="0"/>
          <a:ext cx="0" cy="0"/>
          <a:chOff x="0" y="0"/>
          <a:chExt cx="0" cy="0"/>
        </a:xfrm>
      </p:grpSpPr>
      <p:pic>
        <p:nvPicPr>
          <p:cNvPr id="4018" name="Shape 401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22" name="Shape 4022"/>
        <p:cNvGrpSpPr/>
        <p:nvPr/>
      </p:nvGrpSpPr>
      <p:grpSpPr>
        <a:xfrm>
          <a:off x="0" y="0"/>
          <a:ext cx="0" cy="0"/>
          <a:chOff x="0" y="0"/>
          <a:chExt cx="0" cy="0"/>
        </a:xfrm>
      </p:grpSpPr>
      <p:pic>
        <p:nvPicPr>
          <p:cNvPr id="4023" name="Shape 402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27" name="Shape 4027"/>
        <p:cNvGrpSpPr/>
        <p:nvPr/>
      </p:nvGrpSpPr>
      <p:grpSpPr>
        <a:xfrm>
          <a:off x="0" y="0"/>
          <a:ext cx="0" cy="0"/>
          <a:chOff x="0" y="0"/>
          <a:chExt cx="0" cy="0"/>
        </a:xfrm>
      </p:grpSpPr>
      <p:pic>
        <p:nvPicPr>
          <p:cNvPr id="4028" name="Shape 402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32" name="Shape 4032"/>
        <p:cNvGrpSpPr/>
        <p:nvPr/>
      </p:nvGrpSpPr>
      <p:grpSpPr>
        <a:xfrm>
          <a:off x="0" y="0"/>
          <a:ext cx="0" cy="0"/>
          <a:chOff x="0" y="0"/>
          <a:chExt cx="0" cy="0"/>
        </a:xfrm>
      </p:grpSpPr>
      <p:pic>
        <p:nvPicPr>
          <p:cNvPr id="4033" name="Shape 403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2" name="Shape 542"/>
        <p:cNvGrpSpPr/>
        <p:nvPr/>
      </p:nvGrpSpPr>
      <p:grpSpPr>
        <a:xfrm>
          <a:off x="0" y="0"/>
          <a:ext cx="0" cy="0"/>
          <a:chOff x="0" y="0"/>
          <a:chExt cx="0" cy="0"/>
        </a:xfrm>
      </p:grpSpPr>
      <p:pic>
        <p:nvPicPr>
          <p:cNvPr id="543" name="Shape 54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37" name="Shape 4037"/>
        <p:cNvGrpSpPr/>
        <p:nvPr/>
      </p:nvGrpSpPr>
      <p:grpSpPr>
        <a:xfrm>
          <a:off x="0" y="0"/>
          <a:ext cx="0" cy="0"/>
          <a:chOff x="0" y="0"/>
          <a:chExt cx="0" cy="0"/>
        </a:xfrm>
      </p:grpSpPr>
      <p:pic>
        <p:nvPicPr>
          <p:cNvPr id="4038" name="Shape 403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2" name="Shape 4042"/>
        <p:cNvGrpSpPr/>
        <p:nvPr/>
      </p:nvGrpSpPr>
      <p:grpSpPr>
        <a:xfrm>
          <a:off x="0" y="0"/>
          <a:ext cx="0" cy="0"/>
          <a:chOff x="0" y="0"/>
          <a:chExt cx="0" cy="0"/>
        </a:xfrm>
      </p:grpSpPr>
      <p:pic>
        <p:nvPicPr>
          <p:cNvPr id="4043" name="Shape 404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47" name="Shape 4047"/>
        <p:cNvGrpSpPr/>
        <p:nvPr/>
      </p:nvGrpSpPr>
      <p:grpSpPr>
        <a:xfrm>
          <a:off x="0" y="0"/>
          <a:ext cx="0" cy="0"/>
          <a:chOff x="0" y="0"/>
          <a:chExt cx="0" cy="0"/>
        </a:xfrm>
      </p:grpSpPr>
      <p:pic>
        <p:nvPicPr>
          <p:cNvPr id="4048" name="Shape 404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2" name="Shape 4052"/>
        <p:cNvGrpSpPr/>
        <p:nvPr/>
      </p:nvGrpSpPr>
      <p:grpSpPr>
        <a:xfrm>
          <a:off x="0" y="0"/>
          <a:ext cx="0" cy="0"/>
          <a:chOff x="0" y="0"/>
          <a:chExt cx="0" cy="0"/>
        </a:xfrm>
      </p:grpSpPr>
      <p:pic>
        <p:nvPicPr>
          <p:cNvPr id="4053" name="Shape 405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7" name="Shape 4057"/>
        <p:cNvGrpSpPr/>
        <p:nvPr/>
      </p:nvGrpSpPr>
      <p:grpSpPr>
        <a:xfrm>
          <a:off x="0" y="0"/>
          <a:ext cx="0" cy="0"/>
          <a:chOff x="0" y="0"/>
          <a:chExt cx="0" cy="0"/>
        </a:xfrm>
      </p:grpSpPr>
      <p:pic>
        <p:nvPicPr>
          <p:cNvPr id="4058" name="Shape 405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62" name="Shape 4062"/>
        <p:cNvGrpSpPr/>
        <p:nvPr/>
      </p:nvGrpSpPr>
      <p:grpSpPr>
        <a:xfrm>
          <a:off x="0" y="0"/>
          <a:ext cx="0" cy="0"/>
          <a:chOff x="0" y="0"/>
          <a:chExt cx="0" cy="0"/>
        </a:xfrm>
      </p:grpSpPr>
      <p:pic>
        <p:nvPicPr>
          <p:cNvPr descr="download.jpg" id="4063" name="Shape 4063"/>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67" name="Shape 4067"/>
        <p:cNvGrpSpPr/>
        <p:nvPr/>
      </p:nvGrpSpPr>
      <p:grpSpPr>
        <a:xfrm>
          <a:off x="0" y="0"/>
          <a:ext cx="0" cy="0"/>
          <a:chOff x="0" y="0"/>
          <a:chExt cx="0" cy="0"/>
        </a:xfrm>
      </p:grpSpPr>
      <p:sp>
        <p:nvSpPr>
          <p:cNvPr id="4068" name="Shape 4068"/>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72" name="Shape 4072"/>
        <p:cNvGrpSpPr/>
        <p:nvPr/>
      </p:nvGrpSpPr>
      <p:grpSpPr>
        <a:xfrm>
          <a:off x="0" y="0"/>
          <a:ext cx="0" cy="0"/>
          <a:chOff x="0" y="0"/>
          <a:chExt cx="0" cy="0"/>
        </a:xfrm>
      </p:grpSpPr>
      <p:pic>
        <p:nvPicPr>
          <p:cNvPr id="4073" name="Shape 407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77" name="Shape 4077"/>
        <p:cNvGrpSpPr/>
        <p:nvPr/>
      </p:nvGrpSpPr>
      <p:grpSpPr>
        <a:xfrm>
          <a:off x="0" y="0"/>
          <a:ext cx="0" cy="0"/>
          <a:chOff x="0" y="0"/>
          <a:chExt cx="0" cy="0"/>
        </a:xfrm>
      </p:grpSpPr>
      <p:pic>
        <p:nvPicPr>
          <p:cNvPr id="4078" name="Shape 407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82" name="Shape 4082"/>
        <p:cNvGrpSpPr/>
        <p:nvPr/>
      </p:nvGrpSpPr>
      <p:grpSpPr>
        <a:xfrm>
          <a:off x="0" y="0"/>
          <a:ext cx="0" cy="0"/>
          <a:chOff x="0" y="0"/>
          <a:chExt cx="0" cy="0"/>
        </a:xfrm>
      </p:grpSpPr>
      <p:pic>
        <p:nvPicPr>
          <p:cNvPr id="4083" name="Shape 408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7" name="Shape 547"/>
        <p:cNvGrpSpPr/>
        <p:nvPr/>
      </p:nvGrpSpPr>
      <p:grpSpPr>
        <a:xfrm>
          <a:off x="0" y="0"/>
          <a:ext cx="0" cy="0"/>
          <a:chOff x="0" y="0"/>
          <a:chExt cx="0" cy="0"/>
        </a:xfrm>
      </p:grpSpPr>
      <p:pic>
        <p:nvPicPr>
          <p:cNvPr id="548" name="Shape 54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87" name="Shape 4087"/>
        <p:cNvGrpSpPr/>
        <p:nvPr/>
      </p:nvGrpSpPr>
      <p:grpSpPr>
        <a:xfrm>
          <a:off x="0" y="0"/>
          <a:ext cx="0" cy="0"/>
          <a:chOff x="0" y="0"/>
          <a:chExt cx="0" cy="0"/>
        </a:xfrm>
      </p:grpSpPr>
      <p:pic>
        <p:nvPicPr>
          <p:cNvPr id="4088" name="Shape 408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92" name="Shape 4092"/>
        <p:cNvGrpSpPr/>
        <p:nvPr/>
      </p:nvGrpSpPr>
      <p:grpSpPr>
        <a:xfrm>
          <a:off x="0" y="0"/>
          <a:ext cx="0" cy="0"/>
          <a:chOff x="0" y="0"/>
          <a:chExt cx="0" cy="0"/>
        </a:xfrm>
      </p:grpSpPr>
      <p:pic>
        <p:nvPicPr>
          <p:cNvPr id="4093" name="Shape 409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97" name="Shape 4097"/>
        <p:cNvGrpSpPr/>
        <p:nvPr/>
      </p:nvGrpSpPr>
      <p:grpSpPr>
        <a:xfrm>
          <a:off x="0" y="0"/>
          <a:ext cx="0" cy="0"/>
          <a:chOff x="0" y="0"/>
          <a:chExt cx="0" cy="0"/>
        </a:xfrm>
      </p:grpSpPr>
      <p:pic>
        <p:nvPicPr>
          <p:cNvPr id="4098" name="Shape 409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02" name="Shape 4102"/>
        <p:cNvGrpSpPr/>
        <p:nvPr/>
      </p:nvGrpSpPr>
      <p:grpSpPr>
        <a:xfrm>
          <a:off x="0" y="0"/>
          <a:ext cx="0" cy="0"/>
          <a:chOff x="0" y="0"/>
          <a:chExt cx="0" cy="0"/>
        </a:xfrm>
      </p:grpSpPr>
      <p:sp>
        <p:nvSpPr>
          <p:cNvPr id="4103" name="Shape 410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104" name="Shape 410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105" name="Shape 4105"/>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106" name="Shape 410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107" name="Shape 410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108" name="Shape 4108"/>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109" name="Shape 410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110" name="Shape 411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4111" name="Shape 4111"/>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4112" name="Shape 4112"/>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4113" name="Shape 4113"/>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4114" name="Shape 4114"/>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4115" name="Shape 4115"/>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4116" name="Shape 4116"/>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20" name="Shape 4120"/>
        <p:cNvGrpSpPr/>
        <p:nvPr/>
      </p:nvGrpSpPr>
      <p:grpSpPr>
        <a:xfrm>
          <a:off x="0" y="0"/>
          <a:ext cx="0" cy="0"/>
          <a:chOff x="0" y="0"/>
          <a:chExt cx="0" cy="0"/>
        </a:xfrm>
      </p:grpSpPr>
      <p:sp>
        <p:nvSpPr>
          <p:cNvPr id="4121" name="Shape 412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122" name="Shape 412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123" name="Shape 412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124" name="Shape 4124"/>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125" name="Shape 412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126" name="Shape 4126"/>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127" name="Shape 412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128" name="Shape 412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129" name="Shape 4129"/>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4130" name="Shape 4130"/>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4131" name="Shape 4131"/>
          <p:cNvGrpSpPr/>
          <p:nvPr/>
        </p:nvGrpSpPr>
        <p:grpSpPr>
          <a:xfrm>
            <a:off x="2627560" y="1994110"/>
            <a:ext cx="3510182" cy="1814571"/>
            <a:chOff x="0" y="0"/>
            <a:chExt cx="2147483647" cy="2147483647"/>
          </a:xfrm>
        </p:grpSpPr>
        <p:pic>
          <p:nvPicPr>
            <p:cNvPr descr="pasted-image.png" id="4132" name="Shape 4132"/>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4133" name="Shape 4133"/>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4134" name="Shape 4134"/>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4135" name="Shape 4135"/>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4136" name="Shape 4136"/>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4137" name="Shape 4137"/>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41" name="Shape 4141"/>
        <p:cNvGrpSpPr/>
        <p:nvPr/>
      </p:nvGrpSpPr>
      <p:grpSpPr>
        <a:xfrm>
          <a:off x="0" y="0"/>
          <a:ext cx="0" cy="0"/>
          <a:chOff x="0" y="0"/>
          <a:chExt cx="0" cy="0"/>
        </a:xfrm>
      </p:grpSpPr>
      <p:sp>
        <p:nvSpPr>
          <p:cNvPr id="4142" name="Shape 414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143" name="Shape 414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144" name="Shape 414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145" name="Shape 4145"/>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146" name="Shape 414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147" name="Shape 4147"/>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148" name="Shape 414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149" name="Shape 414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150" name="Shape 4150"/>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4151" name="Shape 4151"/>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4152" name="Shape 4152"/>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4153" name="Shape 4153"/>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4154" name="Shape 4154"/>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4155" name="Shape 4155"/>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59" name="Shape 4159"/>
        <p:cNvGrpSpPr/>
        <p:nvPr/>
      </p:nvGrpSpPr>
      <p:grpSpPr>
        <a:xfrm>
          <a:off x="0" y="0"/>
          <a:ext cx="0" cy="0"/>
          <a:chOff x="0" y="0"/>
          <a:chExt cx="0" cy="0"/>
        </a:xfrm>
      </p:grpSpPr>
      <p:sp>
        <p:nvSpPr>
          <p:cNvPr id="4160" name="Shape 416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161" name="Shape 416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162" name="Shape 416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163" name="Shape 416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164" name="Shape 4164"/>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165" name="Shape 4165"/>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166" name="Shape 416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167" name="Shape 416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168" name="Shape 4168"/>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4169" name="Shape 4169"/>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4170" name="Shape 4170"/>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4171" name="Shape 4171"/>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4172" name="Shape 4172"/>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4173" name="Shape 4173"/>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4174" name="Shape 4174"/>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78" name="Shape 4178"/>
        <p:cNvGrpSpPr/>
        <p:nvPr/>
      </p:nvGrpSpPr>
      <p:grpSpPr>
        <a:xfrm>
          <a:off x="0" y="0"/>
          <a:ext cx="0" cy="0"/>
          <a:chOff x="0" y="0"/>
          <a:chExt cx="0" cy="0"/>
        </a:xfrm>
      </p:grpSpPr>
      <p:sp>
        <p:nvSpPr>
          <p:cNvPr id="4179" name="Shape 417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180" name="Shape 418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181" name="Shape 418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182" name="Shape 418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183" name="Shape 418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184" name="Shape 418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185" name="Shape 418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186" name="Shape 418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187" name="Shape 4187"/>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4188" name="Shape 4188"/>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4189" name="Shape 4189"/>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4190" name="Shape 4190"/>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4191" name="Shape 4191"/>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4192" name="Shape 4192"/>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4193" name="Shape 4193"/>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194" name="Shape 4194"/>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195" name="Shape 4195"/>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196" name="Shape 4196"/>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4197" name="Shape 4197"/>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4198" name="Shape 4198"/>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4199" name="Shape 4199"/>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4200" name="Shape 4200"/>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201" name="Shape 4201"/>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4202" name="Shape 4202"/>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4203" name="Shape 4203"/>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204" name="Shape 4204"/>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4205" name="Shape 4205"/>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4206" name="Shape 4206"/>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207" name="Shape 4207"/>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4208" name="Shape 4208"/>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4209" name="Shape 4209"/>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13" name="Shape 4213"/>
        <p:cNvGrpSpPr/>
        <p:nvPr/>
      </p:nvGrpSpPr>
      <p:grpSpPr>
        <a:xfrm>
          <a:off x="0" y="0"/>
          <a:ext cx="0" cy="0"/>
          <a:chOff x="0" y="0"/>
          <a:chExt cx="0" cy="0"/>
        </a:xfrm>
      </p:grpSpPr>
      <p:sp>
        <p:nvSpPr>
          <p:cNvPr id="4214" name="Shape 421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215" name="Shape 421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216" name="Shape 421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217" name="Shape 421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218" name="Shape 421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219" name="Shape 4219"/>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220" name="Shape 422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221" name="Shape 4221"/>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222" name="Shape 4222"/>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4223" name="Shape 4223"/>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4224" name="Shape 4224"/>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4225" name="Shape 4225"/>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226" name="Shape 4226"/>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227" name="Shape 4227"/>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31" name="Shape 4231"/>
        <p:cNvGrpSpPr/>
        <p:nvPr/>
      </p:nvGrpSpPr>
      <p:grpSpPr>
        <a:xfrm>
          <a:off x="0" y="0"/>
          <a:ext cx="0" cy="0"/>
          <a:chOff x="0" y="0"/>
          <a:chExt cx="0" cy="0"/>
        </a:xfrm>
      </p:grpSpPr>
      <p:sp>
        <p:nvSpPr>
          <p:cNvPr id="4232" name="Shape 423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233" name="Shape 423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234" name="Shape 423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235" name="Shape 423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236" name="Shape 423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237" name="Shape 423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238" name="Shape 423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239" name="Shape 423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240" name="Shape 4240"/>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4241" name="Shape 424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4242" name="Shape 4242"/>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4243" name="Shape 4243"/>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4244" name="Shape 4244"/>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2" name="Shape 552"/>
        <p:cNvGrpSpPr/>
        <p:nvPr/>
      </p:nvGrpSpPr>
      <p:grpSpPr>
        <a:xfrm>
          <a:off x="0" y="0"/>
          <a:ext cx="0" cy="0"/>
          <a:chOff x="0" y="0"/>
          <a:chExt cx="0" cy="0"/>
        </a:xfrm>
      </p:grpSpPr>
      <p:pic>
        <p:nvPicPr>
          <p:cNvPr id="553" name="Shape 55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48" name="Shape 4248"/>
        <p:cNvGrpSpPr/>
        <p:nvPr/>
      </p:nvGrpSpPr>
      <p:grpSpPr>
        <a:xfrm>
          <a:off x="0" y="0"/>
          <a:ext cx="0" cy="0"/>
          <a:chOff x="0" y="0"/>
          <a:chExt cx="0" cy="0"/>
        </a:xfrm>
      </p:grpSpPr>
      <p:sp>
        <p:nvSpPr>
          <p:cNvPr id="4249" name="Shape 424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250" name="Shape 425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251" name="Shape 425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252" name="Shape 425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253" name="Shape 425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254" name="Shape 425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255" name="Shape 425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256" name="Shape 425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257" name="Shape 4257"/>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4258" name="Shape 4258"/>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4259" name="Shape 4259"/>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4260" name="Shape 4260"/>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4261" name="Shape 4261"/>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5" name="Shape 4265"/>
        <p:cNvGrpSpPr/>
        <p:nvPr/>
      </p:nvGrpSpPr>
      <p:grpSpPr>
        <a:xfrm>
          <a:off x="0" y="0"/>
          <a:ext cx="0" cy="0"/>
          <a:chOff x="0" y="0"/>
          <a:chExt cx="0" cy="0"/>
        </a:xfrm>
      </p:grpSpPr>
      <p:sp>
        <p:nvSpPr>
          <p:cNvPr id="4266" name="Shape 426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267" name="Shape 426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268" name="Shape 426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269" name="Shape 426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270" name="Shape 427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271" name="Shape 427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272" name="Shape 427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273" name="Shape 427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274" name="Shape 427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4275" name="Shape 4275"/>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4276" name="Shape 4276"/>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4277" name="Shape 4277"/>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4278" name="Shape 4278"/>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82" name="Shape 4282"/>
        <p:cNvGrpSpPr/>
        <p:nvPr/>
      </p:nvGrpSpPr>
      <p:grpSpPr>
        <a:xfrm>
          <a:off x="0" y="0"/>
          <a:ext cx="0" cy="0"/>
          <a:chOff x="0" y="0"/>
          <a:chExt cx="0" cy="0"/>
        </a:xfrm>
      </p:grpSpPr>
      <p:sp>
        <p:nvSpPr>
          <p:cNvPr id="4283" name="Shape 428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284" name="Shape 428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285" name="Shape 428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286" name="Shape 428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287" name="Shape 428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288" name="Shape 428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289" name="Shape 428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290" name="Shape 429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291" name="Shape 429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4292" name="Shape 4292"/>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4293" name="Shape 4293"/>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4294" name="Shape 4294"/>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4295" name="Shape 4295"/>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99" name="Shape 4299"/>
        <p:cNvGrpSpPr/>
        <p:nvPr/>
      </p:nvGrpSpPr>
      <p:grpSpPr>
        <a:xfrm>
          <a:off x="0" y="0"/>
          <a:ext cx="0" cy="0"/>
          <a:chOff x="0" y="0"/>
          <a:chExt cx="0" cy="0"/>
        </a:xfrm>
      </p:grpSpPr>
      <p:sp>
        <p:nvSpPr>
          <p:cNvPr id="4300" name="Shape 430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301" name="Shape 430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302" name="Shape 430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303" name="Shape 430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304" name="Shape 430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305" name="Shape 430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306" name="Shape 430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307" name="Shape 430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308" name="Shape 430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4309" name="Shape 4309"/>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4310" name="Shape 4310"/>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4311" name="Shape 4311"/>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4312" name="Shape 4312"/>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16" name="Shape 4316"/>
        <p:cNvGrpSpPr/>
        <p:nvPr/>
      </p:nvGrpSpPr>
      <p:grpSpPr>
        <a:xfrm>
          <a:off x="0" y="0"/>
          <a:ext cx="0" cy="0"/>
          <a:chOff x="0" y="0"/>
          <a:chExt cx="0" cy="0"/>
        </a:xfrm>
      </p:grpSpPr>
      <p:sp>
        <p:nvSpPr>
          <p:cNvPr id="4317" name="Shape 431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318" name="Shape 431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319" name="Shape 431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320" name="Shape 432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321" name="Shape 432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322" name="Shape 432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323" name="Shape 432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324" name="Shape 432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325" name="Shape 432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4326" name="Shape 4326"/>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4327" name="Shape 4327"/>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4328" name="Shape 4328"/>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4329" name="Shape 4329"/>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3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33" name="Shape 4333"/>
        <p:cNvGrpSpPr/>
        <p:nvPr/>
      </p:nvGrpSpPr>
      <p:grpSpPr>
        <a:xfrm>
          <a:off x="0" y="0"/>
          <a:ext cx="0" cy="0"/>
          <a:chOff x="0" y="0"/>
          <a:chExt cx="0" cy="0"/>
        </a:xfrm>
      </p:grpSpPr>
      <p:sp>
        <p:nvSpPr>
          <p:cNvPr id="4334" name="Shape 433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335" name="Shape 433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336" name="Shape 433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337" name="Shape 433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338" name="Shape 433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339" name="Shape 433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340" name="Shape 434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341" name="Shape 434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342" name="Shape 434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4343" name="Shape 4343"/>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4344" name="Shape 4344"/>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4345" name="Shape 4345"/>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4346" name="Shape 4346"/>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3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50" name="Shape 4350"/>
        <p:cNvGrpSpPr/>
        <p:nvPr/>
      </p:nvGrpSpPr>
      <p:grpSpPr>
        <a:xfrm>
          <a:off x="0" y="0"/>
          <a:ext cx="0" cy="0"/>
          <a:chOff x="0" y="0"/>
          <a:chExt cx="0" cy="0"/>
        </a:xfrm>
      </p:grpSpPr>
      <p:pic>
        <p:nvPicPr>
          <p:cNvPr id="4351" name="Shape 435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55" name="Shape 4355"/>
        <p:cNvGrpSpPr/>
        <p:nvPr/>
      </p:nvGrpSpPr>
      <p:grpSpPr>
        <a:xfrm>
          <a:off x="0" y="0"/>
          <a:ext cx="0" cy="0"/>
          <a:chOff x="0" y="0"/>
          <a:chExt cx="0" cy="0"/>
        </a:xfrm>
      </p:grpSpPr>
      <p:pic>
        <p:nvPicPr>
          <p:cNvPr id="4356" name="Shape 435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60" name="Shape 4360"/>
        <p:cNvGrpSpPr/>
        <p:nvPr/>
      </p:nvGrpSpPr>
      <p:grpSpPr>
        <a:xfrm>
          <a:off x="0" y="0"/>
          <a:ext cx="0" cy="0"/>
          <a:chOff x="0" y="0"/>
          <a:chExt cx="0" cy="0"/>
        </a:xfrm>
      </p:grpSpPr>
      <p:pic>
        <p:nvPicPr>
          <p:cNvPr id="4361" name="Shape 436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3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65" name="Shape 4365"/>
        <p:cNvGrpSpPr/>
        <p:nvPr/>
      </p:nvGrpSpPr>
      <p:grpSpPr>
        <a:xfrm>
          <a:off x="0" y="0"/>
          <a:ext cx="0" cy="0"/>
          <a:chOff x="0" y="0"/>
          <a:chExt cx="0" cy="0"/>
        </a:xfrm>
      </p:grpSpPr>
      <p:pic>
        <p:nvPicPr>
          <p:cNvPr id="4366" name="Shape 436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4" name="Shape 194"/>
        <p:cNvGrpSpPr/>
        <p:nvPr/>
      </p:nvGrpSpPr>
      <p:grpSpPr>
        <a:xfrm>
          <a:off x="0" y="0"/>
          <a:ext cx="0" cy="0"/>
          <a:chOff x="0" y="0"/>
          <a:chExt cx="0" cy="0"/>
        </a:xfrm>
      </p:grpSpPr>
      <p:pic>
        <p:nvPicPr>
          <p:cNvPr id="195" name="Shape 19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7" name="Shape 557"/>
        <p:cNvGrpSpPr/>
        <p:nvPr/>
      </p:nvGrpSpPr>
      <p:grpSpPr>
        <a:xfrm>
          <a:off x="0" y="0"/>
          <a:ext cx="0" cy="0"/>
          <a:chOff x="0" y="0"/>
          <a:chExt cx="0" cy="0"/>
        </a:xfrm>
      </p:grpSpPr>
      <p:pic>
        <p:nvPicPr>
          <p:cNvPr id="558" name="Shape 55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70" name="Shape 4370"/>
        <p:cNvGrpSpPr/>
        <p:nvPr/>
      </p:nvGrpSpPr>
      <p:grpSpPr>
        <a:xfrm>
          <a:off x="0" y="0"/>
          <a:ext cx="0" cy="0"/>
          <a:chOff x="0" y="0"/>
          <a:chExt cx="0" cy="0"/>
        </a:xfrm>
      </p:grpSpPr>
      <p:pic>
        <p:nvPicPr>
          <p:cNvPr id="4371" name="Shape 437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75" name="Shape 4375"/>
        <p:cNvGrpSpPr/>
        <p:nvPr/>
      </p:nvGrpSpPr>
      <p:grpSpPr>
        <a:xfrm>
          <a:off x="0" y="0"/>
          <a:ext cx="0" cy="0"/>
          <a:chOff x="0" y="0"/>
          <a:chExt cx="0" cy="0"/>
        </a:xfrm>
      </p:grpSpPr>
      <p:pic>
        <p:nvPicPr>
          <p:cNvPr id="4376" name="Shape 437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80" name="Shape 4380"/>
        <p:cNvGrpSpPr/>
        <p:nvPr/>
      </p:nvGrpSpPr>
      <p:grpSpPr>
        <a:xfrm>
          <a:off x="0" y="0"/>
          <a:ext cx="0" cy="0"/>
          <a:chOff x="0" y="0"/>
          <a:chExt cx="0" cy="0"/>
        </a:xfrm>
      </p:grpSpPr>
      <p:pic>
        <p:nvPicPr>
          <p:cNvPr id="4381" name="Shape 438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85" name="Shape 4385"/>
        <p:cNvGrpSpPr/>
        <p:nvPr/>
      </p:nvGrpSpPr>
      <p:grpSpPr>
        <a:xfrm>
          <a:off x="0" y="0"/>
          <a:ext cx="0" cy="0"/>
          <a:chOff x="0" y="0"/>
          <a:chExt cx="0" cy="0"/>
        </a:xfrm>
      </p:grpSpPr>
      <p:pic>
        <p:nvPicPr>
          <p:cNvPr id="4386" name="Shape 438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90" name="Shape 4390"/>
        <p:cNvGrpSpPr/>
        <p:nvPr/>
      </p:nvGrpSpPr>
      <p:grpSpPr>
        <a:xfrm>
          <a:off x="0" y="0"/>
          <a:ext cx="0" cy="0"/>
          <a:chOff x="0" y="0"/>
          <a:chExt cx="0" cy="0"/>
        </a:xfrm>
      </p:grpSpPr>
      <p:pic>
        <p:nvPicPr>
          <p:cNvPr id="4391" name="Shape 439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95" name="Shape 4395"/>
        <p:cNvGrpSpPr/>
        <p:nvPr/>
      </p:nvGrpSpPr>
      <p:grpSpPr>
        <a:xfrm>
          <a:off x="0" y="0"/>
          <a:ext cx="0" cy="0"/>
          <a:chOff x="0" y="0"/>
          <a:chExt cx="0" cy="0"/>
        </a:xfrm>
      </p:grpSpPr>
      <p:pic>
        <p:nvPicPr>
          <p:cNvPr id="4396" name="Shape 439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00" name="Shape 4400"/>
        <p:cNvGrpSpPr/>
        <p:nvPr/>
      </p:nvGrpSpPr>
      <p:grpSpPr>
        <a:xfrm>
          <a:off x="0" y="0"/>
          <a:ext cx="0" cy="0"/>
          <a:chOff x="0" y="0"/>
          <a:chExt cx="0" cy="0"/>
        </a:xfrm>
      </p:grpSpPr>
      <p:pic>
        <p:nvPicPr>
          <p:cNvPr id="4401" name="Shape 440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05" name="Shape 4405"/>
        <p:cNvGrpSpPr/>
        <p:nvPr/>
      </p:nvGrpSpPr>
      <p:grpSpPr>
        <a:xfrm>
          <a:off x="0" y="0"/>
          <a:ext cx="0" cy="0"/>
          <a:chOff x="0" y="0"/>
          <a:chExt cx="0" cy="0"/>
        </a:xfrm>
      </p:grpSpPr>
      <p:pic>
        <p:nvPicPr>
          <p:cNvPr id="4406" name="Shape 440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10" name="Shape 4410"/>
        <p:cNvGrpSpPr/>
        <p:nvPr/>
      </p:nvGrpSpPr>
      <p:grpSpPr>
        <a:xfrm>
          <a:off x="0" y="0"/>
          <a:ext cx="0" cy="0"/>
          <a:chOff x="0" y="0"/>
          <a:chExt cx="0" cy="0"/>
        </a:xfrm>
      </p:grpSpPr>
      <p:pic>
        <p:nvPicPr>
          <p:cNvPr id="4411" name="Shape 441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15" name="Shape 4415"/>
        <p:cNvGrpSpPr/>
        <p:nvPr/>
      </p:nvGrpSpPr>
      <p:grpSpPr>
        <a:xfrm>
          <a:off x="0" y="0"/>
          <a:ext cx="0" cy="0"/>
          <a:chOff x="0" y="0"/>
          <a:chExt cx="0" cy="0"/>
        </a:xfrm>
      </p:grpSpPr>
      <p:pic>
        <p:nvPicPr>
          <p:cNvPr descr="download.jpg" id="4416" name="Shape 4416"/>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2" name="Shape 562"/>
        <p:cNvGrpSpPr/>
        <p:nvPr/>
      </p:nvGrpSpPr>
      <p:grpSpPr>
        <a:xfrm>
          <a:off x="0" y="0"/>
          <a:ext cx="0" cy="0"/>
          <a:chOff x="0" y="0"/>
          <a:chExt cx="0" cy="0"/>
        </a:xfrm>
      </p:grpSpPr>
      <p:pic>
        <p:nvPicPr>
          <p:cNvPr id="563" name="Shape 56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20" name="Shape 4420"/>
        <p:cNvGrpSpPr/>
        <p:nvPr/>
      </p:nvGrpSpPr>
      <p:grpSpPr>
        <a:xfrm>
          <a:off x="0" y="0"/>
          <a:ext cx="0" cy="0"/>
          <a:chOff x="0" y="0"/>
          <a:chExt cx="0" cy="0"/>
        </a:xfrm>
      </p:grpSpPr>
      <p:sp>
        <p:nvSpPr>
          <p:cNvPr id="4421" name="Shape 4421"/>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4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25" name="Shape 4425"/>
        <p:cNvGrpSpPr/>
        <p:nvPr/>
      </p:nvGrpSpPr>
      <p:grpSpPr>
        <a:xfrm>
          <a:off x="0" y="0"/>
          <a:ext cx="0" cy="0"/>
          <a:chOff x="0" y="0"/>
          <a:chExt cx="0" cy="0"/>
        </a:xfrm>
      </p:grpSpPr>
      <p:pic>
        <p:nvPicPr>
          <p:cNvPr id="4426" name="Shape 442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30" name="Shape 4430"/>
        <p:cNvGrpSpPr/>
        <p:nvPr/>
      </p:nvGrpSpPr>
      <p:grpSpPr>
        <a:xfrm>
          <a:off x="0" y="0"/>
          <a:ext cx="0" cy="0"/>
          <a:chOff x="0" y="0"/>
          <a:chExt cx="0" cy="0"/>
        </a:xfrm>
      </p:grpSpPr>
      <p:pic>
        <p:nvPicPr>
          <p:cNvPr id="4431" name="Shape 443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35" name="Shape 4435"/>
        <p:cNvGrpSpPr/>
        <p:nvPr/>
      </p:nvGrpSpPr>
      <p:grpSpPr>
        <a:xfrm>
          <a:off x="0" y="0"/>
          <a:ext cx="0" cy="0"/>
          <a:chOff x="0" y="0"/>
          <a:chExt cx="0" cy="0"/>
        </a:xfrm>
      </p:grpSpPr>
      <p:pic>
        <p:nvPicPr>
          <p:cNvPr id="4436" name="Shape 443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0" name="Shape 4440"/>
        <p:cNvGrpSpPr/>
        <p:nvPr/>
      </p:nvGrpSpPr>
      <p:grpSpPr>
        <a:xfrm>
          <a:off x="0" y="0"/>
          <a:ext cx="0" cy="0"/>
          <a:chOff x="0" y="0"/>
          <a:chExt cx="0" cy="0"/>
        </a:xfrm>
      </p:grpSpPr>
      <p:pic>
        <p:nvPicPr>
          <p:cNvPr id="4441" name="Shape 444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45" name="Shape 4445"/>
        <p:cNvGrpSpPr/>
        <p:nvPr/>
      </p:nvGrpSpPr>
      <p:grpSpPr>
        <a:xfrm>
          <a:off x="0" y="0"/>
          <a:ext cx="0" cy="0"/>
          <a:chOff x="0" y="0"/>
          <a:chExt cx="0" cy="0"/>
        </a:xfrm>
      </p:grpSpPr>
      <p:pic>
        <p:nvPicPr>
          <p:cNvPr id="4446" name="Shape 444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50" name="Shape 4450"/>
        <p:cNvGrpSpPr/>
        <p:nvPr/>
      </p:nvGrpSpPr>
      <p:grpSpPr>
        <a:xfrm>
          <a:off x="0" y="0"/>
          <a:ext cx="0" cy="0"/>
          <a:chOff x="0" y="0"/>
          <a:chExt cx="0" cy="0"/>
        </a:xfrm>
      </p:grpSpPr>
      <p:pic>
        <p:nvPicPr>
          <p:cNvPr id="4451" name="Shape 445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55" name="Shape 4455"/>
        <p:cNvGrpSpPr/>
        <p:nvPr/>
      </p:nvGrpSpPr>
      <p:grpSpPr>
        <a:xfrm>
          <a:off x="0" y="0"/>
          <a:ext cx="0" cy="0"/>
          <a:chOff x="0" y="0"/>
          <a:chExt cx="0" cy="0"/>
        </a:xfrm>
      </p:grpSpPr>
      <p:sp>
        <p:nvSpPr>
          <p:cNvPr id="4456" name="Shape 445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457" name="Shape 445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458" name="Shape 4458"/>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459" name="Shape 445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460" name="Shape 446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461" name="Shape 4461"/>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462" name="Shape 446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463" name="Shape 446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4464" name="Shape 4464"/>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4465" name="Shape 4465"/>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4466" name="Shape 4466"/>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4467" name="Shape 4467"/>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4468" name="Shape 4468"/>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4469" name="Shape 4469"/>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4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73" name="Shape 4473"/>
        <p:cNvGrpSpPr/>
        <p:nvPr/>
      </p:nvGrpSpPr>
      <p:grpSpPr>
        <a:xfrm>
          <a:off x="0" y="0"/>
          <a:ext cx="0" cy="0"/>
          <a:chOff x="0" y="0"/>
          <a:chExt cx="0" cy="0"/>
        </a:xfrm>
      </p:grpSpPr>
      <p:sp>
        <p:nvSpPr>
          <p:cNvPr id="4474" name="Shape 447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475" name="Shape 447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476" name="Shape 447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477" name="Shape 4477"/>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478" name="Shape 447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479" name="Shape 4479"/>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480" name="Shape 448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481" name="Shape 448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482" name="Shape 4482"/>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4483" name="Shape 4483"/>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4484" name="Shape 4484"/>
          <p:cNvGrpSpPr/>
          <p:nvPr/>
        </p:nvGrpSpPr>
        <p:grpSpPr>
          <a:xfrm>
            <a:off x="2627560" y="1994110"/>
            <a:ext cx="3510182" cy="1814571"/>
            <a:chOff x="0" y="0"/>
            <a:chExt cx="2147483647" cy="2147483647"/>
          </a:xfrm>
        </p:grpSpPr>
        <p:pic>
          <p:nvPicPr>
            <p:cNvPr descr="pasted-image.png" id="4485" name="Shape 4485"/>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4486" name="Shape 4486"/>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4487" name="Shape 4487"/>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4488" name="Shape 4488"/>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4489" name="Shape 4489"/>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4490" name="Shape 4490"/>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4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94" name="Shape 4494"/>
        <p:cNvGrpSpPr/>
        <p:nvPr/>
      </p:nvGrpSpPr>
      <p:grpSpPr>
        <a:xfrm>
          <a:off x="0" y="0"/>
          <a:ext cx="0" cy="0"/>
          <a:chOff x="0" y="0"/>
          <a:chExt cx="0" cy="0"/>
        </a:xfrm>
      </p:grpSpPr>
      <p:sp>
        <p:nvSpPr>
          <p:cNvPr id="4495" name="Shape 449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496" name="Shape 449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497" name="Shape 449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498" name="Shape 4498"/>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499" name="Shape 449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500" name="Shape 4500"/>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501" name="Shape 450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502" name="Shape 450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503" name="Shape 4503"/>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4504" name="Shape 4504"/>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4505" name="Shape 4505"/>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4506" name="Shape 4506"/>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4507" name="Shape 4507"/>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4508" name="Shape 4508"/>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7" name="Shape 567"/>
        <p:cNvGrpSpPr/>
        <p:nvPr/>
      </p:nvGrpSpPr>
      <p:grpSpPr>
        <a:xfrm>
          <a:off x="0" y="0"/>
          <a:ext cx="0" cy="0"/>
          <a:chOff x="0" y="0"/>
          <a:chExt cx="0" cy="0"/>
        </a:xfrm>
      </p:grpSpPr>
      <p:pic>
        <p:nvPicPr>
          <p:cNvPr id="568" name="Shape 56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12" name="Shape 4512"/>
        <p:cNvGrpSpPr/>
        <p:nvPr/>
      </p:nvGrpSpPr>
      <p:grpSpPr>
        <a:xfrm>
          <a:off x="0" y="0"/>
          <a:ext cx="0" cy="0"/>
          <a:chOff x="0" y="0"/>
          <a:chExt cx="0" cy="0"/>
        </a:xfrm>
      </p:grpSpPr>
      <p:sp>
        <p:nvSpPr>
          <p:cNvPr id="4513" name="Shape 451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514" name="Shape 451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515" name="Shape 451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516" name="Shape 451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517" name="Shape 4517"/>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518" name="Shape 4518"/>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519" name="Shape 451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520" name="Shape 452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521" name="Shape 4521"/>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4522" name="Shape 4522"/>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4523" name="Shape 4523"/>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4524" name="Shape 4524"/>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4525" name="Shape 4525"/>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4526" name="Shape 4526"/>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4527" name="Shape 4527"/>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4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31" name="Shape 4531"/>
        <p:cNvGrpSpPr/>
        <p:nvPr/>
      </p:nvGrpSpPr>
      <p:grpSpPr>
        <a:xfrm>
          <a:off x="0" y="0"/>
          <a:ext cx="0" cy="0"/>
          <a:chOff x="0" y="0"/>
          <a:chExt cx="0" cy="0"/>
        </a:xfrm>
      </p:grpSpPr>
      <p:sp>
        <p:nvSpPr>
          <p:cNvPr id="4532" name="Shape 453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533" name="Shape 453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534" name="Shape 453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535" name="Shape 453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536" name="Shape 453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537" name="Shape 453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538" name="Shape 453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539" name="Shape 453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540" name="Shape 4540"/>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4541" name="Shape 4541"/>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4542" name="Shape 4542"/>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4543" name="Shape 4543"/>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4544" name="Shape 4544"/>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4545" name="Shape 4545"/>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4546" name="Shape 4546"/>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547" name="Shape 4547"/>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548" name="Shape 4548"/>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549" name="Shape 4549"/>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4550" name="Shape 4550"/>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4551" name="Shape 4551"/>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4552" name="Shape 4552"/>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4553" name="Shape 4553"/>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554" name="Shape 4554"/>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4555" name="Shape 4555"/>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4556" name="Shape 4556"/>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557" name="Shape 4557"/>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4558" name="Shape 4558"/>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4559" name="Shape 4559"/>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560" name="Shape 4560"/>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4561" name="Shape 4561"/>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4562" name="Shape 4562"/>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4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66" name="Shape 4566"/>
        <p:cNvGrpSpPr/>
        <p:nvPr/>
      </p:nvGrpSpPr>
      <p:grpSpPr>
        <a:xfrm>
          <a:off x="0" y="0"/>
          <a:ext cx="0" cy="0"/>
          <a:chOff x="0" y="0"/>
          <a:chExt cx="0" cy="0"/>
        </a:xfrm>
      </p:grpSpPr>
      <p:sp>
        <p:nvSpPr>
          <p:cNvPr id="4567" name="Shape 456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568" name="Shape 456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569" name="Shape 456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570" name="Shape 457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571" name="Shape 457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572" name="Shape 4572"/>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573" name="Shape 457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574" name="Shape 4574"/>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575" name="Shape 4575"/>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4576" name="Shape 4576"/>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4577" name="Shape 4577"/>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4578" name="Shape 4578"/>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579" name="Shape 4579"/>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580" name="Shape 4580"/>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4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84" name="Shape 4584"/>
        <p:cNvGrpSpPr/>
        <p:nvPr/>
      </p:nvGrpSpPr>
      <p:grpSpPr>
        <a:xfrm>
          <a:off x="0" y="0"/>
          <a:ext cx="0" cy="0"/>
          <a:chOff x="0" y="0"/>
          <a:chExt cx="0" cy="0"/>
        </a:xfrm>
      </p:grpSpPr>
      <p:sp>
        <p:nvSpPr>
          <p:cNvPr id="4585" name="Shape 458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586" name="Shape 458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587" name="Shape 458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588" name="Shape 458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589" name="Shape 458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590" name="Shape 459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591" name="Shape 459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592" name="Shape 459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593" name="Shape 4593"/>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4594" name="Shape 459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4595" name="Shape 4595"/>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4596" name="Shape 4596"/>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4597" name="Shape 4597"/>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4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01" name="Shape 4601"/>
        <p:cNvGrpSpPr/>
        <p:nvPr/>
      </p:nvGrpSpPr>
      <p:grpSpPr>
        <a:xfrm>
          <a:off x="0" y="0"/>
          <a:ext cx="0" cy="0"/>
          <a:chOff x="0" y="0"/>
          <a:chExt cx="0" cy="0"/>
        </a:xfrm>
      </p:grpSpPr>
      <p:sp>
        <p:nvSpPr>
          <p:cNvPr id="4602" name="Shape 460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603" name="Shape 460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604" name="Shape 460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605" name="Shape 460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606" name="Shape 460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607" name="Shape 460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608" name="Shape 460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609" name="Shape 460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610" name="Shape 4610"/>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4611" name="Shape 4611"/>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4612" name="Shape 4612"/>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4613" name="Shape 4613"/>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4614" name="Shape 4614"/>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4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18" name="Shape 4618"/>
        <p:cNvGrpSpPr/>
        <p:nvPr/>
      </p:nvGrpSpPr>
      <p:grpSpPr>
        <a:xfrm>
          <a:off x="0" y="0"/>
          <a:ext cx="0" cy="0"/>
          <a:chOff x="0" y="0"/>
          <a:chExt cx="0" cy="0"/>
        </a:xfrm>
      </p:grpSpPr>
      <p:sp>
        <p:nvSpPr>
          <p:cNvPr id="4619" name="Shape 461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620" name="Shape 462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621" name="Shape 462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622" name="Shape 462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623" name="Shape 462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624" name="Shape 462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625" name="Shape 462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626" name="Shape 462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627" name="Shape 4627"/>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4628" name="Shape 4628"/>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4629" name="Shape 4629"/>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4630" name="Shape 4630"/>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4631" name="Shape 4631"/>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4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35" name="Shape 4635"/>
        <p:cNvGrpSpPr/>
        <p:nvPr/>
      </p:nvGrpSpPr>
      <p:grpSpPr>
        <a:xfrm>
          <a:off x="0" y="0"/>
          <a:ext cx="0" cy="0"/>
          <a:chOff x="0" y="0"/>
          <a:chExt cx="0" cy="0"/>
        </a:xfrm>
      </p:grpSpPr>
      <p:sp>
        <p:nvSpPr>
          <p:cNvPr id="4636" name="Shape 463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637" name="Shape 463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638" name="Shape 463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639" name="Shape 463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640" name="Shape 464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641" name="Shape 464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642" name="Shape 464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643" name="Shape 464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644" name="Shape 464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4645" name="Shape 4645"/>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4646" name="Shape 4646"/>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4647" name="Shape 4647"/>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4648" name="Shape 4648"/>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4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52" name="Shape 4652"/>
        <p:cNvGrpSpPr/>
        <p:nvPr/>
      </p:nvGrpSpPr>
      <p:grpSpPr>
        <a:xfrm>
          <a:off x="0" y="0"/>
          <a:ext cx="0" cy="0"/>
          <a:chOff x="0" y="0"/>
          <a:chExt cx="0" cy="0"/>
        </a:xfrm>
      </p:grpSpPr>
      <p:sp>
        <p:nvSpPr>
          <p:cNvPr id="4653" name="Shape 465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654" name="Shape 465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655" name="Shape 465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656" name="Shape 465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657" name="Shape 465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658" name="Shape 465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659" name="Shape 465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660" name="Shape 466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661" name="Shape 466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4662" name="Shape 4662"/>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4663" name="Shape 4663"/>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4664" name="Shape 4664"/>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4665" name="Shape 4665"/>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4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69" name="Shape 4669"/>
        <p:cNvGrpSpPr/>
        <p:nvPr/>
      </p:nvGrpSpPr>
      <p:grpSpPr>
        <a:xfrm>
          <a:off x="0" y="0"/>
          <a:ext cx="0" cy="0"/>
          <a:chOff x="0" y="0"/>
          <a:chExt cx="0" cy="0"/>
        </a:xfrm>
      </p:grpSpPr>
      <p:sp>
        <p:nvSpPr>
          <p:cNvPr id="4670" name="Shape 467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671" name="Shape 467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672" name="Shape 467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673" name="Shape 467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674" name="Shape 467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675" name="Shape 467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676" name="Shape 467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677" name="Shape 467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678" name="Shape 467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4679" name="Shape 4679"/>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4680" name="Shape 4680"/>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4681" name="Shape 4681"/>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4682" name="Shape 4682"/>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4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86" name="Shape 4686"/>
        <p:cNvGrpSpPr/>
        <p:nvPr/>
      </p:nvGrpSpPr>
      <p:grpSpPr>
        <a:xfrm>
          <a:off x="0" y="0"/>
          <a:ext cx="0" cy="0"/>
          <a:chOff x="0" y="0"/>
          <a:chExt cx="0" cy="0"/>
        </a:xfrm>
      </p:grpSpPr>
      <p:sp>
        <p:nvSpPr>
          <p:cNvPr id="4687" name="Shape 468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688" name="Shape 468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689" name="Shape 468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690" name="Shape 469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691" name="Shape 469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692" name="Shape 469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693" name="Shape 469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694" name="Shape 469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695" name="Shape 469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4696" name="Shape 4696"/>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4697" name="Shape 4697"/>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4698" name="Shape 4698"/>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4699" name="Shape 4699"/>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2" name="Shape 572"/>
        <p:cNvGrpSpPr/>
        <p:nvPr/>
      </p:nvGrpSpPr>
      <p:grpSpPr>
        <a:xfrm>
          <a:off x="0" y="0"/>
          <a:ext cx="0" cy="0"/>
          <a:chOff x="0" y="0"/>
          <a:chExt cx="0" cy="0"/>
        </a:xfrm>
      </p:grpSpPr>
      <p:sp>
        <p:nvSpPr>
          <p:cNvPr id="573" name="Shape 57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74" name="Shape 57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75" name="Shape 575"/>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76" name="Shape 57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77" name="Shape 57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78" name="Shape 578"/>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79" name="Shape 57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80" name="Shape 58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581" name="Shape 581"/>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582" name="Shape 582"/>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583" name="Shape 583"/>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584" name="Shape 584"/>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585" name="Shape 585"/>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586" name="Shape 586"/>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4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03" name="Shape 4703"/>
        <p:cNvGrpSpPr/>
        <p:nvPr/>
      </p:nvGrpSpPr>
      <p:grpSpPr>
        <a:xfrm>
          <a:off x="0" y="0"/>
          <a:ext cx="0" cy="0"/>
          <a:chOff x="0" y="0"/>
          <a:chExt cx="0" cy="0"/>
        </a:xfrm>
      </p:grpSpPr>
      <p:pic>
        <p:nvPicPr>
          <p:cNvPr id="4704" name="Shape 470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08" name="Shape 4708"/>
        <p:cNvGrpSpPr/>
        <p:nvPr/>
      </p:nvGrpSpPr>
      <p:grpSpPr>
        <a:xfrm>
          <a:off x="0" y="0"/>
          <a:ext cx="0" cy="0"/>
          <a:chOff x="0" y="0"/>
          <a:chExt cx="0" cy="0"/>
        </a:xfrm>
      </p:grpSpPr>
      <p:pic>
        <p:nvPicPr>
          <p:cNvPr id="4709" name="Shape 470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13" name="Shape 4713"/>
        <p:cNvGrpSpPr/>
        <p:nvPr/>
      </p:nvGrpSpPr>
      <p:grpSpPr>
        <a:xfrm>
          <a:off x="0" y="0"/>
          <a:ext cx="0" cy="0"/>
          <a:chOff x="0" y="0"/>
          <a:chExt cx="0" cy="0"/>
        </a:xfrm>
      </p:grpSpPr>
      <p:pic>
        <p:nvPicPr>
          <p:cNvPr id="4714" name="Shape 471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18" name="Shape 4718"/>
        <p:cNvGrpSpPr/>
        <p:nvPr/>
      </p:nvGrpSpPr>
      <p:grpSpPr>
        <a:xfrm>
          <a:off x="0" y="0"/>
          <a:ext cx="0" cy="0"/>
          <a:chOff x="0" y="0"/>
          <a:chExt cx="0" cy="0"/>
        </a:xfrm>
      </p:grpSpPr>
      <p:pic>
        <p:nvPicPr>
          <p:cNvPr id="4719" name="Shape 471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23" name="Shape 4723"/>
        <p:cNvGrpSpPr/>
        <p:nvPr/>
      </p:nvGrpSpPr>
      <p:grpSpPr>
        <a:xfrm>
          <a:off x="0" y="0"/>
          <a:ext cx="0" cy="0"/>
          <a:chOff x="0" y="0"/>
          <a:chExt cx="0" cy="0"/>
        </a:xfrm>
      </p:grpSpPr>
      <p:pic>
        <p:nvPicPr>
          <p:cNvPr id="4724" name="Shape 472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28" name="Shape 4728"/>
        <p:cNvGrpSpPr/>
        <p:nvPr/>
      </p:nvGrpSpPr>
      <p:grpSpPr>
        <a:xfrm>
          <a:off x="0" y="0"/>
          <a:ext cx="0" cy="0"/>
          <a:chOff x="0" y="0"/>
          <a:chExt cx="0" cy="0"/>
        </a:xfrm>
      </p:grpSpPr>
      <p:pic>
        <p:nvPicPr>
          <p:cNvPr id="4729" name="Shape 472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3" name="Shape 4733"/>
        <p:cNvGrpSpPr/>
        <p:nvPr/>
      </p:nvGrpSpPr>
      <p:grpSpPr>
        <a:xfrm>
          <a:off x="0" y="0"/>
          <a:ext cx="0" cy="0"/>
          <a:chOff x="0" y="0"/>
          <a:chExt cx="0" cy="0"/>
        </a:xfrm>
      </p:grpSpPr>
      <p:pic>
        <p:nvPicPr>
          <p:cNvPr id="4734" name="Shape 473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8" name="Shape 4738"/>
        <p:cNvGrpSpPr/>
        <p:nvPr/>
      </p:nvGrpSpPr>
      <p:grpSpPr>
        <a:xfrm>
          <a:off x="0" y="0"/>
          <a:ext cx="0" cy="0"/>
          <a:chOff x="0" y="0"/>
          <a:chExt cx="0" cy="0"/>
        </a:xfrm>
      </p:grpSpPr>
      <p:pic>
        <p:nvPicPr>
          <p:cNvPr id="4739" name="Shape 473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43" name="Shape 4743"/>
        <p:cNvGrpSpPr/>
        <p:nvPr/>
      </p:nvGrpSpPr>
      <p:grpSpPr>
        <a:xfrm>
          <a:off x="0" y="0"/>
          <a:ext cx="0" cy="0"/>
          <a:chOff x="0" y="0"/>
          <a:chExt cx="0" cy="0"/>
        </a:xfrm>
      </p:grpSpPr>
      <p:pic>
        <p:nvPicPr>
          <p:cNvPr id="4744" name="Shape 474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48" name="Shape 4748"/>
        <p:cNvGrpSpPr/>
        <p:nvPr/>
      </p:nvGrpSpPr>
      <p:grpSpPr>
        <a:xfrm>
          <a:off x="0" y="0"/>
          <a:ext cx="0" cy="0"/>
          <a:chOff x="0" y="0"/>
          <a:chExt cx="0" cy="0"/>
        </a:xfrm>
      </p:grpSpPr>
      <p:pic>
        <p:nvPicPr>
          <p:cNvPr id="4749" name="Shape 474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0" name="Shape 590"/>
        <p:cNvGrpSpPr/>
        <p:nvPr/>
      </p:nvGrpSpPr>
      <p:grpSpPr>
        <a:xfrm>
          <a:off x="0" y="0"/>
          <a:ext cx="0" cy="0"/>
          <a:chOff x="0" y="0"/>
          <a:chExt cx="0" cy="0"/>
        </a:xfrm>
      </p:grpSpPr>
      <p:sp>
        <p:nvSpPr>
          <p:cNvPr id="591" name="Shape 59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92" name="Shape 59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93" name="Shape 59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94" name="Shape 594"/>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95" name="Shape 59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96" name="Shape 596"/>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97" name="Shape 59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98" name="Shape 59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99" name="Shape 599"/>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600" name="Shape 600"/>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601" name="Shape 601"/>
          <p:cNvGrpSpPr/>
          <p:nvPr/>
        </p:nvGrpSpPr>
        <p:grpSpPr>
          <a:xfrm>
            <a:off x="2627560" y="1994110"/>
            <a:ext cx="3510182" cy="1814571"/>
            <a:chOff x="0" y="0"/>
            <a:chExt cx="2147483647" cy="2147483647"/>
          </a:xfrm>
        </p:grpSpPr>
        <p:pic>
          <p:nvPicPr>
            <p:cNvPr descr="pasted-image.png" id="602" name="Shape 602"/>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603" name="Shape 603"/>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604" name="Shape 604"/>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605" name="Shape 605"/>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606" name="Shape 606"/>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607" name="Shape 607"/>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4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53" name="Shape 4753"/>
        <p:cNvGrpSpPr/>
        <p:nvPr/>
      </p:nvGrpSpPr>
      <p:grpSpPr>
        <a:xfrm>
          <a:off x="0" y="0"/>
          <a:ext cx="0" cy="0"/>
          <a:chOff x="0" y="0"/>
          <a:chExt cx="0" cy="0"/>
        </a:xfrm>
      </p:grpSpPr>
      <p:pic>
        <p:nvPicPr>
          <p:cNvPr id="4754" name="Shape 475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58" name="Shape 4758"/>
        <p:cNvGrpSpPr/>
        <p:nvPr/>
      </p:nvGrpSpPr>
      <p:grpSpPr>
        <a:xfrm>
          <a:off x="0" y="0"/>
          <a:ext cx="0" cy="0"/>
          <a:chOff x="0" y="0"/>
          <a:chExt cx="0" cy="0"/>
        </a:xfrm>
      </p:grpSpPr>
      <p:pic>
        <p:nvPicPr>
          <p:cNvPr id="4759" name="Shape 475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63" name="Shape 4763"/>
        <p:cNvGrpSpPr/>
        <p:nvPr/>
      </p:nvGrpSpPr>
      <p:grpSpPr>
        <a:xfrm>
          <a:off x="0" y="0"/>
          <a:ext cx="0" cy="0"/>
          <a:chOff x="0" y="0"/>
          <a:chExt cx="0" cy="0"/>
        </a:xfrm>
      </p:grpSpPr>
      <p:pic>
        <p:nvPicPr>
          <p:cNvPr id="4764" name="Shape 476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68" name="Shape 4768"/>
        <p:cNvGrpSpPr/>
        <p:nvPr/>
      </p:nvGrpSpPr>
      <p:grpSpPr>
        <a:xfrm>
          <a:off x="0" y="0"/>
          <a:ext cx="0" cy="0"/>
          <a:chOff x="0" y="0"/>
          <a:chExt cx="0" cy="0"/>
        </a:xfrm>
      </p:grpSpPr>
      <p:pic>
        <p:nvPicPr>
          <p:cNvPr descr="download.jpg" id="4769" name="Shape 4769"/>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4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73" name="Shape 4773"/>
        <p:cNvGrpSpPr/>
        <p:nvPr/>
      </p:nvGrpSpPr>
      <p:grpSpPr>
        <a:xfrm>
          <a:off x="0" y="0"/>
          <a:ext cx="0" cy="0"/>
          <a:chOff x="0" y="0"/>
          <a:chExt cx="0" cy="0"/>
        </a:xfrm>
      </p:grpSpPr>
      <p:sp>
        <p:nvSpPr>
          <p:cNvPr id="4774" name="Shape 4774"/>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4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78" name="Shape 4778"/>
        <p:cNvGrpSpPr/>
        <p:nvPr/>
      </p:nvGrpSpPr>
      <p:grpSpPr>
        <a:xfrm>
          <a:off x="0" y="0"/>
          <a:ext cx="0" cy="0"/>
          <a:chOff x="0" y="0"/>
          <a:chExt cx="0" cy="0"/>
        </a:xfrm>
      </p:grpSpPr>
      <p:pic>
        <p:nvPicPr>
          <p:cNvPr id="4779" name="Shape 477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83" name="Shape 4783"/>
        <p:cNvGrpSpPr/>
        <p:nvPr/>
      </p:nvGrpSpPr>
      <p:grpSpPr>
        <a:xfrm>
          <a:off x="0" y="0"/>
          <a:ext cx="0" cy="0"/>
          <a:chOff x="0" y="0"/>
          <a:chExt cx="0" cy="0"/>
        </a:xfrm>
      </p:grpSpPr>
      <p:pic>
        <p:nvPicPr>
          <p:cNvPr id="4784" name="Shape 478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88" name="Shape 4788"/>
        <p:cNvGrpSpPr/>
        <p:nvPr/>
      </p:nvGrpSpPr>
      <p:grpSpPr>
        <a:xfrm>
          <a:off x="0" y="0"/>
          <a:ext cx="0" cy="0"/>
          <a:chOff x="0" y="0"/>
          <a:chExt cx="0" cy="0"/>
        </a:xfrm>
      </p:grpSpPr>
      <p:pic>
        <p:nvPicPr>
          <p:cNvPr id="4789" name="Shape 478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93" name="Shape 4793"/>
        <p:cNvGrpSpPr/>
        <p:nvPr/>
      </p:nvGrpSpPr>
      <p:grpSpPr>
        <a:xfrm>
          <a:off x="0" y="0"/>
          <a:ext cx="0" cy="0"/>
          <a:chOff x="0" y="0"/>
          <a:chExt cx="0" cy="0"/>
        </a:xfrm>
      </p:grpSpPr>
      <p:pic>
        <p:nvPicPr>
          <p:cNvPr id="4794" name="Shape 479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98" name="Shape 4798"/>
        <p:cNvGrpSpPr/>
        <p:nvPr/>
      </p:nvGrpSpPr>
      <p:grpSpPr>
        <a:xfrm>
          <a:off x="0" y="0"/>
          <a:ext cx="0" cy="0"/>
          <a:chOff x="0" y="0"/>
          <a:chExt cx="0" cy="0"/>
        </a:xfrm>
      </p:grpSpPr>
      <p:pic>
        <p:nvPicPr>
          <p:cNvPr id="4799" name="Shape 479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1" name="Shape 611"/>
        <p:cNvGrpSpPr/>
        <p:nvPr/>
      </p:nvGrpSpPr>
      <p:grpSpPr>
        <a:xfrm>
          <a:off x="0" y="0"/>
          <a:ext cx="0" cy="0"/>
          <a:chOff x="0" y="0"/>
          <a:chExt cx="0" cy="0"/>
        </a:xfrm>
      </p:grpSpPr>
      <p:sp>
        <p:nvSpPr>
          <p:cNvPr id="612" name="Shape 61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13" name="Shape 61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14" name="Shape 61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15" name="Shape 615"/>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16" name="Shape 61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17" name="Shape 617"/>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18" name="Shape 61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19" name="Shape 61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20" name="Shape 620"/>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621" name="Shape 621"/>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622" name="Shape 622"/>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623" name="Shape 623"/>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624" name="Shape 624"/>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625" name="Shape 625"/>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4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03" name="Shape 4803"/>
        <p:cNvGrpSpPr/>
        <p:nvPr/>
      </p:nvGrpSpPr>
      <p:grpSpPr>
        <a:xfrm>
          <a:off x="0" y="0"/>
          <a:ext cx="0" cy="0"/>
          <a:chOff x="0" y="0"/>
          <a:chExt cx="0" cy="0"/>
        </a:xfrm>
      </p:grpSpPr>
      <p:pic>
        <p:nvPicPr>
          <p:cNvPr id="4804" name="Shape 480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08" name="Shape 4808"/>
        <p:cNvGrpSpPr/>
        <p:nvPr/>
      </p:nvGrpSpPr>
      <p:grpSpPr>
        <a:xfrm>
          <a:off x="0" y="0"/>
          <a:ext cx="0" cy="0"/>
          <a:chOff x="0" y="0"/>
          <a:chExt cx="0" cy="0"/>
        </a:xfrm>
      </p:grpSpPr>
      <p:sp>
        <p:nvSpPr>
          <p:cNvPr id="4809" name="Shape 480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810" name="Shape 481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811" name="Shape 4811"/>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812" name="Shape 481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813" name="Shape 481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814" name="Shape 4814"/>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815" name="Shape 481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816" name="Shape 481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4817" name="Shape 4817"/>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4818" name="Shape 4818"/>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4819" name="Shape 4819"/>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4820" name="Shape 4820"/>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4821" name="Shape 4821"/>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4822" name="Shape 4822"/>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4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26" name="Shape 4826"/>
        <p:cNvGrpSpPr/>
        <p:nvPr/>
      </p:nvGrpSpPr>
      <p:grpSpPr>
        <a:xfrm>
          <a:off x="0" y="0"/>
          <a:ext cx="0" cy="0"/>
          <a:chOff x="0" y="0"/>
          <a:chExt cx="0" cy="0"/>
        </a:xfrm>
      </p:grpSpPr>
      <p:sp>
        <p:nvSpPr>
          <p:cNvPr id="4827" name="Shape 482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828" name="Shape 482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829" name="Shape 482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830" name="Shape 4830"/>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831" name="Shape 483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832" name="Shape 4832"/>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833" name="Shape 483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834" name="Shape 483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835" name="Shape 4835"/>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4836" name="Shape 4836"/>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4837" name="Shape 4837"/>
          <p:cNvGrpSpPr/>
          <p:nvPr/>
        </p:nvGrpSpPr>
        <p:grpSpPr>
          <a:xfrm>
            <a:off x="2627560" y="1994110"/>
            <a:ext cx="3510182" cy="1814571"/>
            <a:chOff x="0" y="0"/>
            <a:chExt cx="2147483647" cy="2147483647"/>
          </a:xfrm>
        </p:grpSpPr>
        <p:pic>
          <p:nvPicPr>
            <p:cNvPr descr="pasted-image.png" id="4838" name="Shape 4838"/>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4839" name="Shape 4839"/>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4840" name="Shape 4840"/>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4841" name="Shape 4841"/>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4842" name="Shape 4842"/>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4843" name="Shape 4843"/>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4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47" name="Shape 4847"/>
        <p:cNvGrpSpPr/>
        <p:nvPr/>
      </p:nvGrpSpPr>
      <p:grpSpPr>
        <a:xfrm>
          <a:off x="0" y="0"/>
          <a:ext cx="0" cy="0"/>
          <a:chOff x="0" y="0"/>
          <a:chExt cx="0" cy="0"/>
        </a:xfrm>
      </p:grpSpPr>
      <p:sp>
        <p:nvSpPr>
          <p:cNvPr id="4848" name="Shape 484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849" name="Shape 484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850" name="Shape 485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851" name="Shape 4851"/>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852" name="Shape 485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853" name="Shape 4853"/>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854" name="Shape 485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855" name="Shape 485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856" name="Shape 4856"/>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4857" name="Shape 4857"/>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4858" name="Shape 4858"/>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4859" name="Shape 4859"/>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4860" name="Shape 4860"/>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4861" name="Shape 4861"/>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4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65" name="Shape 4865"/>
        <p:cNvGrpSpPr/>
        <p:nvPr/>
      </p:nvGrpSpPr>
      <p:grpSpPr>
        <a:xfrm>
          <a:off x="0" y="0"/>
          <a:ext cx="0" cy="0"/>
          <a:chOff x="0" y="0"/>
          <a:chExt cx="0" cy="0"/>
        </a:xfrm>
      </p:grpSpPr>
      <p:sp>
        <p:nvSpPr>
          <p:cNvPr id="4866" name="Shape 486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867" name="Shape 486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868" name="Shape 486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869" name="Shape 486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870" name="Shape 4870"/>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871" name="Shape 4871"/>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872" name="Shape 487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873" name="Shape 487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874" name="Shape 4874"/>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4875" name="Shape 4875"/>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4876" name="Shape 4876"/>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4877" name="Shape 4877"/>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4878" name="Shape 4878"/>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4879" name="Shape 4879"/>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4880" name="Shape 4880"/>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4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84" name="Shape 4884"/>
        <p:cNvGrpSpPr/>
        <p:nvPr/>
      </p:nvGrpSpPr>
      <p:grpSpPr>
        <a:xfrm>
          <a:off x="0" y="0"/>
          <a:ext cx="0" cy="0"/>
          <a:chOff x="0" y="0"/>
          <a:chExt cx="0" cy="0"/>
        </a:xfrm>
      </p:grpSpPr>
      <p:sp>
        <p:nvSpPr>
          <p:cNvPr id="4885" name="Shape 488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886" name="Shape 488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887" name="Shape 488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888" name="Shape 488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889" name="Shape 488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890" name="Shape 489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891" name="Shape 489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892" name="Shape 489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893" name="Shape 4893"/>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4894" name="Shape 4894"/>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4895" name="Shape 4895"/>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4896" name="Shape 4896"/>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4897" name="Shape 4897"/>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4898" name="Shape 4898"/>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4899" name="Shape 4899"/>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900" name="Shape 4900"/>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901" name="Shape 4901"/>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902" name="Shape 4902"/>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4903" name="Shape 4903"/>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4904" name="Shape 4904"/>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4905" name="Shape 4905"/>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4906" name="Shape 4906"/>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907" name="Shape 4907"/>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4908" name="Shape 4908"/>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4909" name="Shape 4909"/>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910" name="Shape 4910"/>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4911" name="Shape 4911"/>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4912" name="Shape 4912"/>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913" name="Shape 4913"/>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4914" name="Shape 4914"/>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4915" name="Shape 4915"/>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4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19" name="Shape 4919"/>
        <p:cNvGrpSpPr/>
        <p:nvPr/>
      </p:nvGrpSpPr>
      <p:grpSpPr>
        <a:xfrm>
          <a:off x="0" y="0"/>
          <a:ext cx="0" cy="0"/>
          <a:chOff x="0" y="0"/>
          <a:chExt cx="0" cy="0"/>
        </a:xfrm>
      </p:grpSpPr>
      <p:sp>
        <p:nvSpPr>
          <p:cNvPr id="4920" name="Shape 492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921" name="Shape 492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922" name="Shape 492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923" name="Shape 492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924" name="Shape 492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925" name="Shape 4925"/>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926" name="Shape 492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927" name="Shape 4927"/>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928" name="Shape 4928"/>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4929" name="Shape 4929"/>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4930" name="Shape 4930"/>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4931" name="Shape 4931"/>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932" name="Shape 4932"/>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4933" name="Shape 4933"/>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4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37" name="Shape 4937"/>
        <p:cNvGrpSpPr/>
        <p:nvPr/>
      </p:nvGrpSpPr>
      <p:grpSpPr>
        <a:xfrm>
          <a:off x="0" y="0"/>
          <a:ext cx="0" cy="0"/>
          <a:chOff x="0" y="0"/>
          <a:chExt cx="0" cy="0"/>
        </a:xfrm>
      </p:grpSpPr>
      <p:sp>
        <p:nvSpPr>
          <p:cNvPr id="4938" name="Shape 493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939" name="Shape 493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940" name="Shape 494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941" name="Shape 494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942" name="Shape 494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943" name="Shape 494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944" name="Shape 494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945" name="Shape 494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946" name="Shape 4946"/>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4947" name="Shape 4947"/>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4948" name="Shape 4948"/>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4949" name="Shape 4949"/>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4950" name="Shape 4950"/>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4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54" name="Shape 4954"/>
        <p:cNvGrpSpPr/>
        <p:nvPr/>
      </p:nvGrpSpPr>
      <p:grpSpPr>
        <a:xfrm>
          <a:off x="0" y="0"/>
          <a:ext cx="0" cy="0"/>
          <a:chOff x="0" y="0"/>
          <a:chExt cx="0" cy="0"/>
        </a:xfrm>
      </p:grpSpPr>
      <p:sp>
        <p:nvSpPr>
          <p:cNvPr id="4955" name="Shape 495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956" name="Shape 495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957" name="Shape 495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958" name="Shape 495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959" name="Shape 495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960" name="Shape 496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961" name="Shape 496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962" name="Shape 496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963" name="Shape 4963"/>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4964" name="Shape 4964"/>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4965" name="Shape 4965"/>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4966" name="Shape 4966"/>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4967" name="Shape 4967"/>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4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71" name="Shape 4971"/>
        <p:cNvGrpSpPr/>
        <p:nvPr/>
      </p:nvGrpSpPr>
      <p:grpSpPr>
        <a:xfrm>
          <a:off x="0" y="0"/>
          <a:ext cx="0" cy="0"/>
          <a:chOff x="0" y="0"/>
          <a:chExt cx="0" cy="0"/>
        </a:xfrm>
      </p:grpSpPr>
      <p:sp>
        <p:nvSpPr>
          <p:cNvPr id="4972" name="Shape 497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973" name="Shape 497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974" name="Shape 497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975" name="Shape 497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976" name="Shape 497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977" name="Shape 497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978" name="Shape 497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979" name="Shape 497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980" name="Shape 4980"/>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4981" name="Shape 4981"/>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4982" name="Shape 4982"/>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4983" name="Shape 4983"/>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4984" name="Shape 4984"/>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9" name="Shape 629"/>
        <p:cNvGrpSpPr/>
        <p:nvPr/>
      </p:nvGrpSpPr>
      <p:grpSpPr>
        <a:xfrm>
          <a:off x="0" y="0"/>
          <a:ext cx="0" cy="0"/>
          <a:chOff x="0" y="0"/>
          <a:chExt cx="0" cy="0"/>
        </a:xfrm>
      </p:grpSpPr>
      <p:sp>
        <p:nvSpPr>
          <p:cNvPr id="630" name="Shape 63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31" name="Shape 63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32" name="Shape 63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33" name="Shape 63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34" name="Shape 634"/>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35" name="Shape 635"/>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36" name="Shape 63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37" name="Shape 63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38" name="Shape 638"/>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639" name="Shape 639"/>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640" name="Shape 640"/>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641" name="Shape 641"/>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642" name="Shape 642"/>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643" name="Shape 643"/>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644" name="Shape 644"/>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4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88" name="Shape 4988"/>
        <p:cNvGrpSpPr/>
        <p:nvPr/>
      </p:nvGrpSpPr>
      <p:grpSpPr>
        <a:xfrm>
          <a:off x="0" y="0"/>
          <a:ext cx="0" cy="0"/>
          <a:chOff x="0" y="0"/>
          <a:chExt cx="0" cy="0"/>
        </a:xfrm>
      </p:grpSpPr>
      <p:sp>
        <p:nvSpPr>
          <p:cNvPr id="4989" name="Shape 498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4990" name="Shape 499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4991" name="Shape 499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4992" name="Shape 499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4993" name="Shape 499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4994" name="Shape 499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4995" name="Shape 499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4996" name="Shape 499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4997" name="Shape 4997"/>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4998" name="Shape 4998"/>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4999" name="Shape 4999"/>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5000" name="Shape 5000"/>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5001" name="Shape 5001"/>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4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05" name="Shape 5005"/>
        <p:cNvGrpSpPr/>
        <p:nvPr/>
      </p:nvGrpSpPr>
      <p:grpSpPr>
        <a:xfrm>
          <a:off x="0" y="0"/>
          <a:ext cx="0" cy="0"/>
          <a:chOff x="0" y="0"/>
          <a:chExt cx="0" cy="0"/>
        </a:xfrm>
      </p:grpSpPr>
      <p:sp>
        <p:nvSpPr>
          <p:cNvPr id="5006" name="Shape 500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007" name="Shape 500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008" name="Shape 500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009" name="Shape 500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010" name="Shape 501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011" name="Shape 501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012" name="Shape 501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013" name="Shape 501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014" name="Shape 501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5015" name="Shape 5015"/>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5016" name="Shape 5016"/>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5017" name="Shape 5017"/>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5018" name="Shape 5018"/>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4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22" name="Shape 5022"/>
        <p:cNvGrpSpPr/>
        <p:nvPr/>
      </p:nvGrpSpPr>
      <p:grpSpPr>
        <a:xfrm>
          <a:off x="0" y="0"/>
          <a:ext cx="0" cy="0"/>
          <a:chOff x="0" y="0"/>
          <a:chExt cx="0" cy="0"/>
        </a:xfrm>
      </p:grpSpPr>
      <p:sp>
        <p:nvSpPr>
          <p:cNvPr id="5023" name="Shape 502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024" name="Shape 502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025" name="Shape 502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026" name="Shape 502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027" name="Shape 502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028" name="Shape 502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029" name="Shape 502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030" name="Shape 503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031" name="Shape 503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5032" name="Shape 5032"/>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5033" name="Shape 5033"/>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5034" name="Shape 5034"/>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5035" name="Shape 5035"/>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4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39" name="Shape 5039"/>
        <p:cNvGrpSpPr/>
        <p:nvPr/>
      </p:nvGrpSpPr>
      <p:grpSpPr>
        <a:xfrm>
          <a:off x="0" y="0"/>
          <a:ext cx="0" cy="0"/>
          <a:chOff x="0" y="0"/>
          <a:chExt cx="0" cy="0"/>
        </a:xfrm>
      </p:grpSpPr>
      <p:sp>
        <p:nvSpPr>
          <p:cNvPr id="5040" name="Shape 504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041" name="Shape 504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042" name="Shape 504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043" name="Shape 504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044" name="Shape 504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045" name="Shape 504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046" name="Shape 504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047" name="Shape 504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048" name="Shape 504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5049" name="Shape 5049"/>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5050" name="Shape 5050"/>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5051" name="Shape 5051"/>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5052" name="Shape 5052"/>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4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56" name="Shape 5056"/>
        <p:cNvGrpSpPr/>
        <p:nvPr/>
      </p:nvGrpSpPr>
      <p:grpSpPr>
        <a:xfrm>
          <a:off x="0" y="0"/>
          <a:ext cx="0" cy="0"/>
          <a:chOff x="0" y="0"/>
          <a:chExt cx="0" cy="0"/>
        </a:xfrm>
      </p:grpSpPr>
      <p:pic>
        <p:nvPicPr>
          <p:cNvPr id="5057" name="Shape 505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61" name="Shape 5061"/>
        <p:cNvGrpSpPr/>
        <p:nvPr/>
      </p:nvGrpSpPr>
      <p:grpSpPr>
        <a:xfrm>
          <a:off x="0" y="0"/>
          <a:ext cx="0" cy="0"/>
          <a:chOff x="0" y="0"/>
          <a:chExt cx="0" cy="0"/>
        </a:xfrm>
      </p:grpSpPr>
      <p:pic>
        <p:nvPicPr>
          <p:cNvPr id="5062" name="Shape 506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66" name="Shape 5066"/>
        <p:cNvGrpSpPr/>
        <p:nvPr/>
      </p:nvGrpSpPr>
      <p:grpSpPr>
        <a:xfrm>
          <a:off x="0" y="0"/>
          <a:ext cx="0" cy="0"/>
          <a:chOff x="0" y="0"/>
          <a:chExt cx="0" cy="0"/>
        </a:xfrm>
      </p:grpSpPr>
      <p:pic>
        <p:nvPicPr>
          <p:cNvPr id="5067" name="Shape 506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71" name="Shape 5071"/>
        <p:cNvGrpSpPr/>
        <p:nvPr/>
      </p:nvGrpSpPr>
      <p:grpSpPr>
        <a:xfrm>
          <a:off x="0" y="0"/>
          <a:ext cx="0" cy="0"/>
          <a:chOff x="0" y="0"/>
          <a:chExt cx="0" cy="0"/>
        </a:xfrm>
      </p:grpSpPr>
      <p:pic>
        <p:nvPicPr>
          <p:cNvPr id="5072" name="Shape 507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76" name="Shape 5076"/>
        <p:cNvGrpSpPr/>
        <p:nvPr/>
      </p:nvGrpSpPr>
      <p:grpSpPr>
        <a:xfrm>
          <a:off x="0" y="0"/>
          <a:ext cx="0" cy="0"/>
          <a:chOff x="0" y="0"/>
          <a:chExt cx="0" cy="0"/>
        </a:xfrm>
      </p:grpSpPr>
      <p:pic>
        <p:nvPicPr>
          <p:cNvPr id="5077" name="Shape 507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81" name="Shape 5081"/>
        <p:cNvGrpSpPr/>
        <p:nvPr/>
      </p:nvGrpSpPr>
      <p:grpSpPr>
        <a:xfrm>
          <a:off x="0" y="0"/>
          <a:ext cx="0" cy="0"/>
          <a:chOff x="0" y="0"/>
          <a:chExt cx="0" cy="0"/>
        </a:xfrm>
      </p:grpSpPr>
      <p:pic>
        <p:nvPicPr>
          <p:cNvPr id="5082" name="Shape 508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8" name="Shape 648"/>
        <p:cNvGrpSpPr/>
        <p:nvPr/>
      </p:nvGrpSpPr>
      <p:grpSpPr>
        <a:xfrm>
          <a:off x="0" y="0"/>
          <a:ext cx="0" cy="0"/>
          <a:chOff x="0" y="0"/>
          <a:chExt cx="0" cy="0"/>
        </a:xfrm>
      </p:grpSpPr>
      <p:sp>
        <p:nvSpPr>
          <p:cNvPr id="649" name="Shape 64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50" name="Shape 65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51" name="Shape 65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52" name="Shape 65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53" name="Shape 65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54" name="Shape 65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55" name="Shape 65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56" name="Shape 65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57" name="Shape 657"/>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658" name="Shape 658"/>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659" name="Shape 659"/>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660" name="Shape 660"/>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661" name="Shape 661"/>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662" name="Shape 662"/>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663" name="Shape 663"/>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64" name="Shape 664"/>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65" name="Shape 665"/>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66" name="Shape 666"/>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667" name="Shape 667"/>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668" name="Shape 668"/>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669" name="Shape 669"/>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670" name="Shape 670"/>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71" name="Shape 671"/>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672" name="Shape 672"/>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673" name="Shape 673"/>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74" name="Shape 674"/>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675" name="Shape 675"/>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676" name="Shape 676"/>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77" name="Shape 677"/>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678" name="Shape 678"/>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679" name="Shape 679"/>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4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86" name="Shape 5086"/>
        <p:cNvGrpSpPr/>
        <p:nvPr/>
      </p:nvGrpSpPr>
      <p:grpSpPr>
        <a:xfrm>
          <a:off x="0" y="0"/>
          <a:ext cx="0" cy="0"/>
          <a:chOff x="0" y="0"/>
          <a:chExt cx="0" cy="0"/>
        </a:xfrm>
      </p:grpSpPr>
      <p:pic>
        <p:nvPicPr>
          <p:cNvPr id="5087" name="Shape 508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91" name="Shape 5091"/>
        <p:cNvGrpSpPr/>
        <p:nvPr/>
      </p:nvGrpSpPr>
      <p:grpSpPr>
        <a:xfrm>
          <a:off x="0" y="0"/>
          <a:ext cx="0" cy="0"/>
          <a:chOff x="0" y="0"/>
          <a:chExt cx="0" cy="0"/>
        </a:xfrm>
      </p:grpSpPr>
      <p:pic>
        <p:nvPicPr>
          <p:cNvPr id="5092" name="Shape 509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96" name="Shape 5096"/>
        <p:cNvGrpSpPr/>
        <p:nvPr/>
      </p:nvGrpSpPr>
      <p:grpSpPr>
        <a:xfrm>
          <a:off x="0" y="0"/>
          <a:ext cx="0" cy="0"/>
          <a:chOff x="0" y="0"/>
          <a:chExt cx="0" cy="0"/>
        </a:xfrm>
      </p:grpSpPr>
      <p:pic>
        <p:nvPicPr>
          <p:cNvPr id="5097" name="Shape 509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01" name="Shape 5101"/>
        <p:cNvGrpSpPr/>
        <p:nvPr/>
      </p:nvGrpSpPr>
      <p:grpSpPr>
        <a:xfrm>
          <a:off x="0" y="0"/>
          <a:ext cx="0" cy="0"/>
          <a:chOff x="0" y="0"/>
          <a:chExt cx="0" cy="0"/>
        </a:xfrm>
      </p:grpSpPr>
      <p:pic>
        <p:nvPicPr>
          <p:cNvPr id="5102" name="Shape 510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06" name="Shape 5106"/>
        <p:cNvGrpSpPr/>
        <p:nvPr/>
      </p:nvGrpSpPr>
      <p:grpSpPr>
        <a:xfrm>
          <a:off x="0" y="0"/>
          <a:ext cx="0" cy="0"/>
          <a:chOff x="0" y="0"/>
          <a:chExt cx="0" cy="0"/>
        </a:xfrm>
      </p:grpSpPr>
      <p:pic>
        <p:nvPicPr>
          <p:cNvPr id="5107" name="Shape 510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11" name="Shape 5111"/>
        <p:cNvGrpSpPr/>
        <p:nvPr/>
      </p:nvGrpSpPr>
      <p:grpSpPr>
        <a:xfrm>
          <a:off x="0" y="0"/>
          <a:ext cx="0" cy="0"/>
          <a:chOff x="0" y="0"/>
          <a:chExt cx="0" cy="0"/>
        </a:xfrm>
      </p:grpSpPr>
      <p:pic>
        <p:nvPicPr>
          <p:cNvPr id="5112" name="Shape 511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16" name="Shape 5116"/>
        <p:cNvGrpSpPr/>
        <p:nvPr/>
      </p:nvGrpSpPr>
      <p:grpSpPr>
        <a:xfrm>
          <a:off x="0" y="0"/>
          <a:ext cx="0" cy="0"/>
          <a:chOff x="0" y="0"/>
          <a:chExt cx="0" cy="0"/>
        </a:xfrm>
      </p:grpSpPr>
      <p:pic>
        <p:nvPicPr>
          <p:cNvPr id="5117" name="Shape 511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21" name="Shape 5121"/>
        <p:cNvGrpSpPr/>
        <p:nvPr/>
      </p:nvGrpSpPr>
      <p:grpSpPr>
        <a:xfrm>
          <a:off x="0" y="0"/>
          <a:ext cx="0" cy="0"/>
          <a:chOff x="0" y="0"/>
          <a:chExt cx="0" cy="0"/>
        </a:xfrm>
      </p:grpSpPr>
      <p:pic>
        <p:nvPicPr>
          <p:cNvPr descr="download.jpg" id="5122" name="Shape 5122"/>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4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26" name="Shape 5126"/>
        <p:cNvGrpSpPr/>
        <p:nvPr/>
      </p:nvGrpSpPr>
      <p:grpSpPr>
        <a:xfrm>
          <a:off x="0" y="0"/>
          <a:ext cx="0" cy="0"/>
          <a:chOff x="0" y="0"/>
          <a:chExt cx="0" cy="0"/>
        </a:xfrm>
      </p:grpSpPr>
      <p:sp>
        <p:nvSpPr>
          <p:cNvPr id="5127" name="Shape 5127"/>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4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31" name="Shape 5131"/>
        <p:cNvGrpSpPr/>
        <p:nvPr/>
      </p:nvGrpSpPr>
      <p:grpSpPr>
        <a:xfrm>
          <a:off x="0" y="0"/>
          <a:ext cx="0" cy="0"/>
          <a:chOff x="0" y="0"/>
          <a:chExt cx="0" cy="0"/>
        </a:xfrm>
      </p:grpSpPr>
      <p:pic>
        <p:nvPicPr>
          <p:cNvPr id="5132" name="Shape 513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3" name="Shape 683"/>
        <p:cNvGrpSpPr/>
        <p:nvPr/>
      </p:nvGrpSpPr>
      <p:grpSpPr>
        <a:xfrm>
          <a:off x="0" y="0"/>
          <a:ext cx="0" cy="0"/>
          <a:chOff x="0" y="0"/>
          <a:chExt cx="0" cy="0"/>
        </a:xfrm>
      </p:grpSpPr>
      <p:sp>
        <p:nvSpPr>
          <p:cNvPr id="684" name="Shape 68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85" name="Shape 68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86" name="Shape 68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87" name="Shape 68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88" name="Shape 68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89" name="Shape 689"/>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90" name="Shape 69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91" name="Shape 691"/>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92" name="Shape 692"/>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693" name="Shape 693"/>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694" name="Shape 694"/>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695" name="Shape 695"/>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96" name="Shape 696"/>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97" name="Shape 697"/>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4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36" name="Shape 5136"/>
        <p:cNvGrpSpPr/>
        <p:nvPr/>
      </p:nvGrpSpPr>
      <p:grpSpPr>
        <a:xfrm>
          <a:off x="0" y="0"/>
          <a:ext cx="0" cy="0"/>
          <a:chOff x="0" y="0"/>
          <a:chExt cx="0" cy="0"/>
        </a:xfrm>
      </p:grpSpPr>
      <p:pic>
        <p:nvPicPr>
          <p:cNvPr id="5137" name="Shape 513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41" name="Shape 5141"/>
        <p:cNvGrpSpPr/>
        <p:nvPr/>
      </p:nvGrpSpPr>
      <p:grpSpPr>
        <a:xfrm>
          <a:off x="0" y="0"/>
          <a:ext cx="0" cy="0"/>
          <a:chOff x="0" y="0"/>
          <a:chExt cx="0" cy="0"/>
        </a:xfrm>
      </p:grpSpPr>
      <p:pic>
        <p:nvPicPr>
          <p:cNvPr id="5142" name="Shape 514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46" name="Shape 5146"/>
        <p:cNvGrpSpPr/>
        <p:nvPr/>
      </p:nvGrpSpPr>
      <p:grpSpPr>
        <a:xfrm>
          <a:off x="0" y="0"/>
          <a:ext cx="0" cy="0"/>
          <a:chOff x="0" y="0"/>
          <a:chExt cx="0" cy="0"/>
        </a:xfrm>
      </p:grpSpPr>
      <p:pic>
        <p:nvPicPr>
          <p:cNvPr id="5147" name="Shape 514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51" name="Shape 5151"/>
        <p:cNvGrpSpPr/>
        <p:nvPr/>
      </p:nvGrpSpPr>
      <p:grpSpPr>
        <a:xfrm>
          <a:off x="0" y="0"/>
          <a:ext cx="0" cy="0"/>
          <a:chOff x="0" y="0"/>
          <a:chExt cx="0" cy="0"/>
        </a:xfrm>
      </p:grpSpPr>
      <p:pic>
        <p:nvPicPr>
          <p:cNvPr id="5152" name="Shape 515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56" name="Shape 5156"/>
        <p:cNvGrpSpPr/>
        <p:nvPr/>
      </p:nvGrpSpPr>
      <p:grpSpPr>
        <a:xfrm>
          <a:off x="0" y="0"/>
          <a:ext cx="0" cy="0"/>
          <a:chOff x="0" y="0"/>
          <a:chExt cx="0" cy="0"/>
        </a:xfrm>
      </p:grpSpPr>
      <p:pic>
        <p:nvPicPr>
          <p:cNvPr id="5157" name="Shape 515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61" name="Shape 5161"/>
        <p:cNvGrpSpPr/>
        <p:nvPr/>
      </p:nvGrpSpPr>
      <p:grpSpPr>
        <a:xfrm>
          <a:off x="0" y="0"/>
          <a:ext cx="0" cy="0"/>
          <a:chOff x="0" y="0"/>
          <a:chExt cx="0" cy="0"/>
        </a:xfrm>
      </p:grpSpPr>
      <p:sp>
        <p:nvSpPr>
          <p:cNvPr id="5162" name="Shape 516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163" name="Shape 516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164" name="Shape 5164"/>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165" name="Shape 516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166" name="Shape 516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167" name="Shape 5167"/>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168" name="Shape 516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169" name="Shape 516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5170" name="Shape 5170"/>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5171" name="Shape 5171"/>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5172" name="Shape 5172"/>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5173" name="Shape 5173"/>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5174" name="Shape 5174"/>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5175" name="Shape 5175"/>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4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79" name="Shape 5179"/>
        <p:cNvGrpSpPr/>
        <p:nvPr/>
      </p:nvGrpSpPr>
      <p:grpSpPr>
        <a:xfrm>
          <a:off x="0" y="0"/>
          <a:ext cx="0" cy="0"/>
          <a:chOff x="0" y="0"/>
          <a:chExt cx="0" cy="0"/>
        </a:xfrm>
      </p:grpSpPr>
      <p:sp>
        <p:nvSpPr>
          <p:cNvPr id="5180" name="Shape 518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181" name="Shape 518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182" name="Shape 518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183" name="Shape 5183"/>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184" name="Shape 518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185" name="Shape 5185"/>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186" name="Shape 518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187" name="Shape 518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188" name="Shape 5188"/>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5189" name="Shape 5189"/>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5190" name="Shape 5190"/>
          <p:cNvGrpSpPr/>
          <p:nvPr/>
        </p:nvGrpSpPr>
        <p:grpSpPr>
          <a:xfrm>
            <a:off x="2627560" y="1994110"/>
            <a:ext cx="3510182" cy="1814571"/>
            <a:chOff x="0" y="0"/>
            <a:chExt cx="2147483647" cy="2147483647"/>
          </a:xfrm>
        </p:grpSpPr>
        <p:pic>
          <p:nvPicPr>
            <p:cNvPr descr="pasted-image.png" id="5191" name="Shape 5191"/>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5192" name="Shape 5192"/>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5193" name="Shape 5193"/>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5194" name="Shape 5194"/>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5195" name="Shape 5195"/>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5196" name="Shape 5196"/>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4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00" name="Shape 5200"/>
        <p:cNvGrpSpPr/>
        <p:nvPr/>
      </p:nvGrpSpPr>
      <p:grpSpPr>
        <a:xfrm>
          <a:off x="0" y="0"/>
          <a:ext cx="0" cy="0"/>
          <a:chOff x="0" y="0"/>
          <a:chExt cx="0" cy="0"/>
        </a:xfrm>
      </p:grpSpPr>
      <p:sp>
        <p:nvSpPr>
          <p:cNvPr id="5201" name="Shape 520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202" name="Shape 520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203" name="Shape 520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204" name="Shape 5204"/>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205" name="Shape 520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206" name="Shape 5206"/>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207" name="Shape 520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208" name="Shape 520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209" name="Shape 5209"/>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5210" name="Shape 5210"/>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5211" name="Shape 5211"/>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5212" name="Shape 5212"/>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5213" name="Shape 5213"/>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5214" name="Shape 5214"/>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4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18" name="Shape 5218"/>
        <p:cNvGrpSpPr/>
        <p:nvPr/>
      </p:nvGrpSpPr>
      <p:grpSpPr>
        <a:xfrm>
          <a:off x="0" y="0"/>
          <a:ext cx="0" cy="0"/>
          <a:chOff x="0" y="0"/>
          <a:chExt cx="0" cy="0"/>
        </a:xfrm>
      </p:grpSpPr>
      <p:sp>
        <p:nvSpPr>
          <p:cNvPr id="5219" name="Shape 521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220" name="Shape 522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221" name="Shape 522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222" name="Shape 522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223" name="Shape 5223"/>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224" name="Shape 5224"/>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225" name="Shape 522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226" name="Shape 522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227" name="Shape 5227"/>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5228" name="Shape 5228"/>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5229" name="Shape 5229"/>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5230" name="Shape 5230"/>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5231" name="Shape 5231"/>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5232" name="Shape 5232"/>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5233" name="Shape 5233"/>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4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37" name="Shape 5237"/>
        <p:cNvGrpSpPr/>
        <p:nvPr/>
      </p:nvGrpSpPr>
      <p:grpSpPr>
        <a:xfrm>
          <a:off x="0" y="0"/>
          <a:ext cx="0" cy="0"/>
          <a:chOff x="0" y="0"/>
          <a:chExt cx="0" cy="0"/>
        </a:xfrm>
      </p:grpSpPr>
      <p:sp>
        <p:nvSpPr>
          <p:cNvPr id="5238" name="Shape 523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239" name="Shape 523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240" name="Shape 524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241" name="Shape 524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242" name="Shape 524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243" name="Shape 524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244" name="Shape 524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245" name="Shape 524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246" name="Shape 5246"/>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5247" name="Shape 5247"/>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5248" name="Shape 5248"/>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5249" name="Shape 5249"/>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5250" name="Shape 5250"/>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5251" name="Shape 5251"/>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5252" name="Shape 5252"/>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253" name="Shape 5253"/>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254" name="Shape 5254"/>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255" name="Shape 5255"/>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5256" name="Shape 5256"/>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5257" name="Shape 5257"/>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5258" name="Shape 5258"/>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5259" name="Shape 5259"/>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260" name="Shape 5260"/>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5261" name="Shape 5261"/>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5262" name="Shape 5262"/>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263" name="Shape 5263"/>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5264" name="Shape 5264"/>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5265" name="Shape 5265"/>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266" name="Shape 5266"/>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5267" name="Shape 5267"/>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5268" name="Shape 5268"/>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1" name="Shape 701"/>
        <p:cNvGrpSpPr/>
        <p:nvPr/>
      </p:nvGrpSpPr>
      <p:grpSpPr>
        <a:xfrm>
          <a:off x="0" y="0"/>
          <a:ext cx="0" cy="0"/>
          <a:chOff x="0" y="0"/>
          <a:chExt cx="0" cy="0"/>
        </a:xfrm>
      </p:grpSpPr>
      <p:sp>
        <p:nvSpPr>
          <p:cNvPr id="702" name="Shape 70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03" name="Shape 70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04" name="Shape 70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05" name="Shape 70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06" name="Shape 70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07" name="Shape 70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08" name="Shape 70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09" name="Shape 70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10" name="Shape 710"/>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711" name="Shape 71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712" name="Shape 712"/>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713" name="Shape 713"/>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714" name="Shape 714"/>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4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72" name="Shape 5272"/>
        <p:cNvGrpSpPr/>
        <p:nvPr/>
      </p:nvGrpSpPr>
      <p:grpSpPr>
        <a:xfrm>
          <a:off x="0" y="0"/>
          <a:ext cx="0" cy="0"/>
          <a:chOff x="0" y="0"/>
          <a:chExt cx="0" cy="0"/>
        </a:xfrm>
      </p:grpSpPr>
      <p:sp>
        <p:nvSpPr>
          <p:cNvPr id="5273" name="Shape 527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274" name="Shape 527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275" name="Shape 527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276" name="Shape 527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277" name="Shape 527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278" name="Shape 5278"/>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279" name="Shape 527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280" name="Shape 5280"/>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281" name="Shape 5281"/>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5282" name="Shape 5282"/>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5283" name="Shape 5283"/>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5284" name="Shape 5284"/>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285" name="Shape 5285"/>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286" name="Shape 5286"/>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4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90" name="Shape 5290"/>
        <p:cNvGrpSpPr/>
        <p:nvPr/>
      </p:nvGrpSpPr>
      <p:grpSpPr>
        <a:xfrm>
          <a:off x="0" y="0"/>
          <a:ext cx="0" cy="0"/>
          <a:chOff x="0" y="0"/>
          <a:chExt cx="0" cy="0"/>
        </a:xfrm>
      </p:grpSpPr>
      <p:sp>
        <p:nvSpPr>
          <p:cNvPr id="5291" name="Shape 529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292" name="Shape 529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293" name="Shape 529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294" name="Shape 529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295" name="Shape 529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296" name="Shape 529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297" name="Shape 529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298" name="Shape 529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299" name="Shape 5299"/>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5300" name="Shape 5300"/>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5301" name="Shape 5301"/>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5302" name="Shape 5302"/>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5303" name="Shape 5303"/>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4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07" name="Shape 5307"/>
        <p:cNvGrpSpPr/>
        <p:nvPr/>
      </p:nvGrpSpPr>
      <p:grpSpPr>
        <a:xfrm>
          <a:off x="0" y="0"/>
          <a:ext cx="0" cy="0"/>
          <a:chOff x="0" y="0"/>
          <a:chExt cx="0" cy="0"/>
        </a:xfrm>
      </p:grpSpPr>
      <p:sp>
        <p:nvSpPr>
          <p:cNvPr id="5308" name="Shape 530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309" name="Shape 530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310" name="Shape 531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311" name="Shape 531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312" name="Shape 531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313" name="Shape 531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314" name="Shape 531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315" name="Shape 531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316" name="Shape 5316"/>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5317" name="Shape 5317"/>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5318" name="Shape 5318"/>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5319" name="Shape 5319"/>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5320" name="Shape 5320"/>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4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24" name="Shape 5324"/>
        <p:cNvGrpSpPr/>
        <p:nvPr/>
      </p:nvGrpSpPr>
      <p:grpSpPr>
        <a:xfrm>
          <a:off x="0" y="0"/>
          <a:ext cx="0" cy="0"/>
          <a:chOff x="0" y="0"/>
          <a:chExt cx="0" cy="0"/>
        </a:xfrm>
      </p:grpSpPr>
      <p:sp>
        <p:nvSpPr>
          <p:cNvPr id="5325" name="Shape 532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326" name="Shape 532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327" name="Shape 532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328" name="Shape 532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329" name="Shape 532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330" name="Shape 533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331" name="Shape 533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332" name="Shape 533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333" name="Shape 5333"/>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5334" name="Shape 5334"/>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5335" name="Shape 5335"/>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5336" name="Shape 5336"/>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5337" name="Shape 5337"/>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4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41" name="Shape 5341"/>
        <p:cNvGrpSpPr/>
        <p:nvPr/>
      </p:nvGrpSpPr>
      <p:grpSpPr>
        <a:xfrm>
          <a:off x="0" y="0"/>
          <a:ext cx="0" cy="0"/>
          <a:chOff x="0" y="0"/>
          <a:chExt cx="0" cy="0"/>
        </a:xfrm>
      </p:grpSpPr>
      <p:sp>
        <p:nvSpPr>
          <p:cNvPr id="5342" name="Shape 534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343" name="Shape 534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344" name="Shape 534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345" name="Shape 534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346" name="Shape 534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347" name="Shape 534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348" name="Shape 534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349" name="Shape 534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350" name="Shape 5350"/>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5351" name="Shape 5351"/>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5352" name="Shape 5352"/>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5353" name="Shape 5353"/>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5354" name="Shape 5354"/>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4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58" name="Shape 5358"/>
        <p:cNvGrpSpPr/>
        <p:nvPr/>
      </p:nvGrpSpPr>
      <p:grpSpPr>
        <a:xfrm>
          <a:off x="0" y="0"/>
          <a:ext cx="0" cy="0"/>
          <a:chOff x="0" y="0"/>
          <a:chExt cx="0" cy="0"/>
        </a:xfrm>
      </p:grpSpPr>
      <p:sp>
        <p:nvSpPr>
          <p:cNvPr id="5359" name="Shape 535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360" name="Shape 536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361" name="Shape 536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362" name="Shape 536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363" name="Shape 536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364" name="Shape 536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365" name="Shape 536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366" name="Shape 536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367" name="Shape 5367"/>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5368" name="Shape 5368"/>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5369" name="Shape 5369"/>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5370" name="Shape 5370"/>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5371" name="Shape 5371"/>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4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75" name="Shape 5375"/>
        <p:cNvGrpSpPr/>
        <p:nvPr/>
      </p:nvGrpSpPr>
      <p:grpSpPr>
        <a:xfrm>
          <a:off x="0" y="0"/>
          <a:ext cx="0" cy="0"/>
          <a:chOff x="0" y="0"/>
          <a:chExt cx="0" cy="0"/>
        </a:xfrm>
      </p:grpSpPr>
      <p:sp>
        <p:nvSpPr>
          <p:cNvPr id="5376" name="Shape 537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377" name="Shape 537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378" name="Shape 537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379" name="Shape 537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380" name="Shape 538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381" name="Shape 538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382" name="Shape 538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383" name="Shape 538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384" name="Shape 538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5385" name="Shape 5385"/>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5386" name="Shape 5386"/>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5387" name="Shape 5387"/>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5388" name="Shape 5388"/>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4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92" name="Shape 5392"/>
        <p:cNvGrpSpPr/>
        <p:nvPr/>
      </p:nvGrpSpPr>
      <p:grpSpPr>
        <a:xfrm>
          <a:off x="0" y="0"/>
          <a:ext cx="0" cy="0"/>
          <a:chOff x="0" y="0"/>
          <a:chExt cx="0" cy="0"/>
        </a:xfrm>
      </p:grpSpPr>
      <p:sp>
        <p:nvSpPr>
          <p:cNvPr id="5393" name="Shape 539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394" name="Shape 539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395" name="Shape 539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396" name="Shape 539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397" name="Shape 539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398" name="Shape 539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399" name="Shape 539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400" name="Shape 540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401" name="Shape 540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5402" name="Shape 5402"/>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5403" name="Shape 5403"/>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5404" name="Shape 5404"/>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5405" name="Shape 5405"/>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4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09" name="Shape 5409"/>
        <p:cNvGrpSpPr/>
        <p:nvPr/>
      </p:nvGrpSpPr>
      <p:grpSpPr>
        <a:xfrm>
          <a:off x="0" y="0"/>
          <a:ext cx="0" cy="0"/>
          <a:chOff x="0" y="0"/>
          <a:chExt cx="0" cy="0"/>
        </a:xfrm>
      </p:grpSpPr>
      <p:pic>
        <p:nvPicPr>
          <p:cNvPr id="5410" name="Shape 541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4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14" name="Shape 5414"/>
        <p:cNvGrpSpPr/>
        <p:nvPr/>
      </p:nvGrpSpPr>
      <p:grpSpPr>
        <a:xfrm>
          <a:off x="0" y="0"/>
          <a:ext cx="0" cy="0"/>
          <a:chOff x="0" y="0"/>
          <a:chExt cx="0" cy="0"/>
        </a:xfrm>
      </p:grpSpPr>
      <p:pic>
        <p:nvPicPr>
          <p:cNvPr id="5415" name="Shape 541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pic>
        <p:nvPicPr>
          <p:cNvPr id="200" name="Shape 20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8" name="Shape 718"/>
        <p:cNvGrpSpPr/>
        <p:nvPr/>
      </p:nvGrpSpPr>
      <p:grpSpPr>
        <a:xfrm>
          <a:off x="0" y="0"/>
          <a:ext cx="0" cy="0"/>
          <a:chOff x="0" y="0"/>
          <a:chExt cx="0" cy="0"/>
        </a:xfrm>
      </p:grpSpPr>
      <p:sp>
        <p:nvSpPr>
          <p:cNvPr id="719" name="Shape 71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20" name="Shape 72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21" name="Shape 72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22" name="Shape 72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23" name="Shape 72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24" name="Shape 72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25" name="Shape 72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26" name="Shape 72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27" name="Shape 727"/>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728" name="Shape 728"/>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729" name="Shape 729"/>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730" name="Shape 730"/>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731" name="Shape 731"/>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5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19" name="Shape 5419"/>
        <p:cNvGrpSpPr/>
        <p:nvPr/>
      </p:nvGrpSpPr>
      <p:grpSpPr>
        <a:xfrm>
          <a:off x="0" y="0"/>
          <a:ext cx="0" cy="0"/>
          <a:chOff x="0" y="0"/>
          <a:chExt cx="0" cy="0"/>
        </a:xfrm>
      </p:grpSpPr>
      <p:pic>
        <p:nvPicPr>
          <p:cNvPr id="5420" name="Shape 542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24" name="Shape 5424"/>
        <p:cNvGrpSpPr/>
        <p:nvPr/>
      </p:nvGrpSpPr>
      <p:grpSpPr>
        <a:xfrm>
          <a:off x="0" y="0"/>
          <a:ext cx="0" cy="0"/>
          <a:chOff x="0" y="0"/>
          <a:chExt cx="0" cy="0"/>
        </a:xfrm>
      </p:grpSpPr>
      <p:pic>
        <p:nvPicPr>
          <p:cNvPr id="5425" name="Shape 542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29" name="Shape 5429"/>
        <p:cNvGrpSpPr/>
        <p:nvPr/>
      </p:nvGrpSpPr>
      <p:grpSpPr>
        <a:xfrm>
          <a:off x="0" y="0"/>
          <a:ext cx="0" cy="0"/>
          <a:chOff x="0" y="0"/>
          <a:chExt cx="0" cy="0"/>
        </a:xfrm>
      </p:grpSpPr>
      <p:pic>
        <p:nvPicPr>
          <p:cNvPr id="5430" name="Shape 543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34" name="Shape 5434"/>
        <p:cNvGrpSpPr/>
        <p:nvPr/>
      </p:nvGrpSpPr>
      <p:grpSpPr>
        <a:xfrm>
          <a:off x="0" y="0"/>
          <a:ext cx="0" cy="0"/>
          <a:chOff x="0" y="0"/>
          <a:chExt cx="0" cy="0"/>
        </a:xfrm>
      </p:grpSpPr>
      <p:pic>
        <p:nvPicPr>
          <p:cNvPr id="5435" name="Shape 543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39" name="Shape 5439"/>
        <p:cNvGrpSpPr/>
        <p:nvPr/>
      </p:nvGrpSpPr>
      <p:grpSpPr>
        <a:xfrm>
          <a:off x="0" y="0"/>
          <a:ext cx="0" cy="0"/>
          <a:chOff x="0" y="0"/>
          <a:chExt cx="0" cy="0"/>
        </a:xfrm>
      </p:grpSpPr>
      <p:pic>
        <p:nvPicPr>
          <p:cNvPr id="5440" name="Shape 544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44" name="Shape 5444"/>
        <p:cNvGrpSpPr/>
        <p:nvPr/>
      </p:nvGrpSpPr>
      <p:grpSpPr>
        <a:xfrm>
          <a:off x="0" y="0"/>
          <a:ext cx="0" cy="0"/>
          <a:chOff x="0" y="0"/>
          <a:chExt cx="0" cy="0"/>
        </a:xfrm>
      </p:grpSpPr>
      <p:pic>
        <p:nvPicPr>
          <p:cNvPr id="5445" name="Shape 544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49" name="Shape 5449"/>
        <p:cNvGrpSpPr/>
        <p:nvPr/>
      </p:nvGrpSpPr>
      <p:grpSpPr>
        <a:xfrm>
          <a:off x="0" y="0"/>
          <a:ext cx="0" cy="0"/>
          <a:chOff x="0" y="0"/>
          <a:chExt cx="0" cy="0"/>
        </a:xfrm>
      </p:grpSpPr>
      <p:pic>
        <p:nvPicPr>
          <p:cNvPr id="5450" name="Shape 545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54" name="Shape 5454"/>
        <p:cNvGrpSpPr/>
        <p:nvPr/>
      </p:nvGrpSpPr>
      <p:grpSpPr>
        <a:xfrm>
          <a:off x="0" y="0"/>
          <a:ext cx="0" cy="0"/>
          <a:chOff x="0" y="0"/>
          <a:chExt cx="0" cy="0"/>
        </a:xfrm>
      </p:grpSpPr>
      <p:pic>
        <p:nvPicPr>
          <p:cNvPr id="5455" name="Shape 545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59" name="Shape 5459"/>
        <p:cNvGrpSpPr/>
        <p:nvPr/>
      </p:nvGrpSpPr>
      <p:grpSpPr>
        <a:xfrm>
          <a:off x="0" y="0"/>
          <a:ext cx="0" cy="0"/>
          <a:chOff x="0" y="0"/>
          <a:chExt cx="0" cy="0"/>
        </a:xfrm>
      </p:grpSpPr>
      <p:pic>
        <p:nvPicPr>
          <p:cNvPr id="5460" name="Shape 546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64" name="Shape 5464"/>
        <p:cNvGrpSpPr/>
        <p:nvPr/>
      </p:nvGrpSpPr>
      <p:grpSpPr>
        <a:xfrm>
          <a:off x="0" y="0"/>
          <a:ext cx="0" cy="0"/>
          <a:chOff x="0" y="0"/>
          <a:chExt cx="0" cy="0"/>
        </a:xfrm>
      </p:grpSpPr>
      <p:pic>
        <p:nvPicPr>
          <p:cNvPr id="5465" name="Shape 546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5" name="Shape 735"/>
        <p:cNvGrpSpPr/>
        <p:nvPr/>
      </p:nvGrpSpPr>
      <p:grpSpPr>
        <a:xfrm>
          <a:off x="0" y="0"/>
          <a:ext cx="0" cy="0"/>
          <a:chOff x="0" y="0"/>
          <a:chExt cx="0" cy="0"/>
        </a:xfrm>
      </p:grpSpPr>
      <p:sp>
        <p:nvSpPr>
          <p:cNvPr id="736" name="Shape 73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37" name="Shape 73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38" name="Shape 73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39" name="Shape 73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40" name="Shape 74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41" name="Shape 74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42" name="Shape 74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43" name="Shape 74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44" name="Shape 74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745" name="Shape 745"/>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746" name="Shape 746"/>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747" name="Shape 747"/>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748" name="Shape 748"/>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5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69" name="Shape 5469"/>
        <p:cNvGrpSpPr/>
        <p:nvPr/>
      </p:nvGrpSpPr>
      <p:grpSpPr>
        <a:xfrm>
          <a:off x="0" y="0"/>
          <a:ext cx="0" cy="0"/>
          <a:chOff x="0" y="0"/>
          <a:chExt cx="0" cy="0"/>
        </a:xfrm>
      </p:grpSpPr>
      <p:pic>
        <p:nvPicPr>
          <p:cNvPr id="5470" name="Shape 547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74" name="Shape 5474"/>
        <p:cNvGrpSpPr/>
        <p:nvPr/>
      </p:nvGrpSpPr>
      <p:grpSpPr>
        <a:xfrm>
          <a:off x="0" y="0"/>
          <a:ext cx="0" cy="0"/>
          <a:chOff x="0" y="0"/>
          <a:chExt cx="0" cy="0"/>
        </a:xfrm>
      </p:grpSpPr>
      <p:pic>
        <p:nvPicPr>
          <p:cNvPr descr="download.jpg" id="5475" name="Shape 5475"/>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5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79" name="Shape 5479"/>
        <p:cNvGrpSpPr/>
        <p:nvPr/>
      </p:nvGrpSpPr>
      <p:grpSpPr>
        <a:xfrm>
          <a:off x="0" y="0"/>
          <a:ext cx="0" cy="0"/>
          <a:chOff x="0" y="0"/>
          <a:chExt cx="0" cy="0"/>
        </a:xfrm>
      </p:grpSpPr>
      <p:sp>
        <p:nvSpPr>
          <p:cNvPr id="5480" name="Shape 5480"/>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5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84" name="Shape 5484"/>
        <p:cNvGrpSpPr/>
        <p:nvPr/>
      </p:nvGrpSpPr>
      <p:grpSpPr>
        <a:xfrm>
          <a:off x="0" y="0"/>
          <a:ext cx="0" cy="0"/>
          <a:chOff x="0" y="0"/>
          <a:chExt cx="0" cy="0"/>
        </a:xfrm>
      </p:grpSpPr>
      <p:pic>
        <p:nvPicPr>
          <p:cNvPr id="5485" name="Shape 548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89" name="Shape 5489"/>
        <p:cNvGrpSpPr/>
        <p:nvPr/>
      </p:nvGrpSpPr>
      <p:grpSpPr>
        <a:xfrm>
          <a:off x="0" y="0"/>
          <a:ext cx="0" cy="0"/>
          <a:chOff x="0" y="0"/>
          <a:chExt cx="0" cy="0"/>
        </a:xfrm>
      </p:grpSpPr>
      <p:pic>
        <p:nvPicPr>
          <p:cNvPr id="5490" name="Shape 549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94" name="Shape 5494"/>
        <p:cNvGrpSpPr/>
        <p:nvPr/>
      </p:nvGrpSpPr>
      <p:grpSpPr>
        <a:xfrm>
          <a:off x="0" y="0"/>
          <a:ext cx="0" cy="0"/>
          <a:chOff x="0" y="0"/>
          <a:chExt cx="0" cy="0"/>
        </a:xfrm>
      </p:grpSpPr>
      <p:pic>
        <p:nvPicPr>
          <p:cNvPr id="5495" name="Shape 549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99" name="Shape 5499"/>
        <p:cNvGrpSpPr/>
        <p:nvPr/>
      </p:nvGrpSpPr>
      <p:grpSpPr>
        <a:xfrm>
          <a:off x="0" y="0"/>
          <a:ext cx="0" cy="0"/>
          <a:chOff x="0" y="0"/>
          <a:chExt cx="0" cy="0"/>
        </a:xfrm>
      </p:grpSpPr>
      <p:pic>
        <p:nvPicPr>
          <p:cNvPr id="5500" name="Shape 550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04" name="Shape 5504"/>
        <p:cNvGrpSpPr/>
        <p:nvPr/>
      </p:nvGrpSpPr>
      <p:grpSpPr>
        <a:xfrm>
          <a:off x="0" y="0"/>
          <a:ext cx="0" cy="0"/>
          <a:chOff x="0" y="0"/>
          <a:chExt cx="0" cy="0"/>
        </a:xfrm>
      </p:grpSpPr>
      <p:pic>
        <p:nvPicPr>
          <p:cNvPr id="5505" name="Shape 550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09" name="Shape 5509"/>
        <p:cNvGrpSpPr/>
        <p:nvPr/>
      </p:nvGrpSpPr>
      <p:grpSpPr>
        <a:xfrm>
          <a:off x="0" y="0"/>
          <a:ext cx="0" cy="0"/>
          <a:chOff x="0" y="0"/>
          <a:chExt cx="0" cy="0"/>
        </a:xfrm>
      </p:grpSpPr>
      <p:pic>
        <p:nvPicPr>
          <p:cNvPr id="5510" name="Shape 551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14" name="Shape 5514"/>
        <p:cNvGrpSpPr/>
        <p:nvPr/>
      </p:nvGrpSpPr>
      <p:grpSpPr>
        <a:xfrm>
          <a:off x="0" y="0"/>
          <a:ext cx="0" cy="0"/>
          <a:chOff x="0" y="0"/>
          <a:chExt cx="0" cy="0"/>
        </a:xfrm>
      </p:grpSpPr>
      <p:sp>
        <p:nvSpPr>
          <p:cNvPr id="5515" name="Shape 551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516" name="Shape 551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517" name="Shape 5517"/>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518" name="Shape 551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519" name="Shape 551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520" name="Shape 5520"/>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521" name="Shape 552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522" name="Shape 552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5523" name="Shape 5523"/>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5524" name="Shape 5524"/>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5525" name="Shape 5525"/>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5526" name="Shape 5526"/>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5527" name="Shape 5527"/>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5528" name="Shape 5528"/>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2" name="Shape 752"/>
        <p:cNvGrpSpPr/>
        <p:nvPr/>
      </p:nvGrpSpPr>
      <p:grpSpPr>
        <a:xfrm>
          <a:off x="0" y="0"/>
          <a:ext cx="0" cy="0"/>
          <a:chOff x="0" y="0"/>
          <a:chExt cx="0" cy="0"/>
        </a:xfrm>
      </p:grpSpPr>
      <p:sp>
        <p:nvSpPr>
          <p:cNvPr id="753" name="Shape 75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54" name="Shape 75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55" name="Shape 75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56" name="Shape 75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57" name="Shape 75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58" name="Shape 75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59" name="Shape 75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60" name="Shape 76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61" name="Shape 76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762" name="Shape 762"/>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763" name="Shape 763"/>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764" name="Shape 764"/>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765" name="Shape 765"/>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5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32" name="Shape 5532"/>
        <p:cNvGrpSpPr/>
        <p:nvPr/>
      </p:nvGrpSpPr>
      <p:grpSpPr>
        <a:xfrm>
          <a:off x="0" y="0"/>
          <a:ext cx="0" cy="0"/>
          <a:chOff x="0" y="0"/>
          <a:chExt cx="0" cy="0"/>
        </a:xfrm>
      </p:grpSpPr>
      <p:sp>
        <p:nvSpPr>
          <p:cNvPr id="5533" name="Shape 553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534" name="Shape 553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535" name="Shape 553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536" name="Shape 5536"/>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537" name="Shape 553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538" name="Shape 5538"/>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539" name="Shape 553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540" name="Shape 554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541" name="Shape 5541"/>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5542" name="Shape 5542"/>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5543" name="Shape 5543"/>
          <p:cNvGrpSpPr/>
          <p:nvPr/>
        </p:nvGrpSpPr>
        <p:grpSpPr>
          <a:xfrm>
            <a:off x="2627560" y="1994110"/>
            <a:ext cx="3510182" cy="1814571"/>
            <a:chOff x="0" y="0"/>
            <a:chExt cx="2147483647" cy="2147483647"/>
          </a:xfrm>
        </p:grpSpPr>
        <p:pic>
          <p:nvPicPr>
            <p:cNvPr descr="pasted-image.png" id="5544" name="Shape 5544"/>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5545" name="Shape 5545"/>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5546" name="Shape 5546"/>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5547" name="Shape 5547"/>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5548" name="Shape 5548"/>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5549" name="Shape 5549"/>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5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53" name="Shape 5553"/>
        <p:cNvGrpSpPr/>
        <p:nvPr/>
      </p:nvGrpSpPr>
      <p:grpSpPr>
        <a:xfrm>
          <a:off x="0" y="0"/>
          <a:ext cx="0" cy="0"/>
          <a:chOff x="0" y="0"/>
          <a:chExt cx="0" cy="0"/>
        </a:xfrm>
      </p:grpSpPr>
      <p:sp>
        <p:nvSpPr>
          <p:cNvPr id="5554" name="Shape 555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555" name="Shape 555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556" name="Shape 555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557" name="Shape 5557"/>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558" name="Shape 555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559" name="Shape 5559"/>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560" name="Shape 556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561" name="Shape 556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562" name="Shape 5562"/>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5563" name="Shape 5563"/>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5564" name="Shape 5564"/>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5565" name="Shape 5565"/>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5566" name="Shape 5566"/>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5567" name="Shape 5567"/>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5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71" name="Shape 5571"/>
        <p:cNvGrpSpPr/>
        <p:nvPr/>
      </p:nvGrpSpPr>
      <p:grpSpPr>
        <a:xfrm>
          <a:off x="0" y="0"/>
          <a:ext cx="0" cy="0"/>
          <a:chOff x="0" y="0"/>
          <a:chExt cx="0" cy="0"/>
        </a:xfrm>
      </p:grpSpPr>
      <p:sp>
        <p:nvSpPr>
          <p:cNvPr id="5572" name="Shape 557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573" name="Shape 557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574" name="Shape 557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575" name="Shape 557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576" name="Shape 5576"/>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577" name="Shape 5577"/>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578" name="Shape 557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579" name="Shape 557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580" name="Shape 5580"/>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5581" name="Shape 5581"/>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5582" name="Shape 5582"/>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5583" name="Shape 5583"/>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5584" name="Shape 5584"/>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5585" name="Shape 5585"/>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5586" name="Shape 5586"/>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5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90" name="Shape 5590"/>
        <p:cNvGrpSpPr/>
        <p:nvPr/>
      </p:nvGrpSpPr>
      <p:grpSpPr>
        <a:xfrm>
          <a:off x="0" y="0"/>
          <a:ext cx="0" cy="0"/>
          <a:chOff x="0" y="0"/>
          <a:chExt cx="0" cy="0"/>
        </a:xfrm>
      </p:grpSpPr>
      <p:sp>
        <p:nvSpPr>
          <p:cNvPr id="5591" name="Shape 559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592" name="Shape 559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593" name="Shape 559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594" name="Shape 559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595" name="Shape 559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596" name="Shape 559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597" name="Shape 559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598" name="Shape 559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599" name="Shape 5599"/>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5600" name="Shape 5600"/>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5601" name="Shape 5601"/>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5602" name="Shape 5602"/>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5603" name="Shape 5603"/>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5604" name="Shape 5604"/>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5605" name="Shape 5605"/>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606" name="Shape 5606"/>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607" name="Shape 5607"/>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608" name="Shape 5608"/>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5609" name="Shape 5609"/>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5610" name="Shape 5610"/>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5611" name="Shape 5611"/>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5612" name="Shape 5612"/>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613" name="Shape 5613"/>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5614" name="Shape 5614"/>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5615" name="Shape 5615"/>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616" name="Shape 5616"/>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5617" name="Shape 5617"/>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5618" name="Shape 5618"/>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619" name="Shape 5619"/>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5620" name="Shape 5620"/>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5621" name="Shape 5621"/>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5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25" name="Shape 5625"/>
        <p:cNvGrpSpPr/>
        <p:nvPr/>
      </p:nvGrpSpPr>
      <p:grpSpPr>
        <a:xfrm>
          <a:off x="0" y="0"/>
          <a:ext cx="0" cy="0"/>
          <a:chOff x="0" y="0"/>
          <a:chExt cx="0" cy="0"/>
        </a:xfrm>
      </p:grpSpPr>
      <p:sp>
        <p:nvSpPr>
          <p:cNvPr id="5626" name="Shape 562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627" name="Shape 562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628" name="Shape 562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629" name="Shape 562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630" name="Shape 563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631" name="Shape 5631"/>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632" name="Shape 563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633" name="Shape 5633"/>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634" name="Shape 5634"/>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5635" name="Shape 5635"/>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5636" name="Shape 5636"/>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5637" name="Shape 5637"/>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638" name="Shape 5638"/>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639" name="Shape 5639"/>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5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43" name="Shape 5643"/>
        <p:cNvGrpSpPr/>
        <p:nvPr/>
      </p:nvGrpSpPr>
      <p:grpSpPr>
        <a:xfrm>
          <a:off x="0" y="0"/>
          <a:ext cx="0" cy="0"/>
          <a:chOff x="0" y="0"/>
          <a:chExt cx="0" cy="0"/>
        </a:xfrm>
      </p:grpSpPr>
      <p:sp>
        <p:nvSpPr>
          <p:cNvPr id="5644" name="Shape 564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645" name="Shape 564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646" name="Shape 564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647" name="Shape 564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648" name="Shape 564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649" name="Shape 564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650" name="Shape 565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651" name="Shape 565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652" name="Shape 5652"/>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5653" name="Shape 5653"/>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5654" name="Shape 5654"/>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5655" name="Shape 5655"/>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5656" name="Shape 5656"/>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5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60" name="Shape 5660"/>
        <p:cNvGrpSpPr/>
        <p:nvPr/>
      </p:nvGrpSpPr>
      <p:grpSpPr>
        <a:xfrm>
          <a:off x="0" y="0"/>
          <a:ext cx="0" cy="0"/>
          <a:chOff x="0" y="0"/>
          <a:chExt cx="0" cy="0"/>
        </a:xfrm>
      </p:grpSpPr>
      <p:sp>
        <p:nvSpPr>
          <p:cNvPr id="5661" name="Shape 566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662" name="Shape 566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663" name="Shape 566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664" name="Shape 566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665" name="Shape 566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666" name="Shape 566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667" name="Shape 566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668" name="Shape 566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669" name="Shape 5669"/>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5670" name="Shape 5670"/>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5671" name="Shape 5671"/>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5672" name="Shape 5672"/>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5673" name="Shape 5673"/>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5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77" name="Shape 5677"/>
        <p:cNvGrpSpPr/>
        <p:nvPr/>
      </p:nvGrpSpPr>
      <p:grpSpPr>
        <a:xfrm>
          <a:off x="0" y="0"/>
          <a:ext cx="0" cy="0"/>
          <a:chOff x="0" y="0"/>
          <a:chExt cx="0" cy="0"/>
        </a:xfrm>
      </p:grpSpPr>
      <p:sp>
        <p:nvSpPr>
          <p:cNvPr id="5678" name="Shape 567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679" name="Shape 567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680" name="Shape 568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681" name="Shape 568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682" name="Shape 568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683" name="Shape 568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684" name="Shape 568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685" name="Shape 568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686" name="Shape 5686"/>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5687" name="Shape 5687"/>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5688" name="Shape 5688"/>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5689" name="Shape 5689"/>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5690" name="Shape 5690"/>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5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94" name="Shape 5694"/>
        <p:cNvGrpSpPr/>
        <p:nvPr/>
      </p:nvGrpSpPr>
      <p:grpSpPr>
        <a:xfrm>
          <a:off x="0" y="0"/>
          <a:ext cx="0" cy="0"/>
          <a:chOff x="0" y="0"/>
          <a:chExt cx="0" cy="0"/>
        </a:xfrm>
      </p:grpSpPr>
      <p:sp>
        <p:nvSpPr>
          <p:cNvPr id="5695" name="Shape 569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696" name="Shape 569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697" name="Shape 569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698" name="Shape 569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699" name="Shape 569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700" name="Shape 570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701" name="Shape 570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702" name="Shape 570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703" name="Shape 5703"/>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5704" name="Shape 5704"/>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5705" name="Shape 5705"/>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5706" name="Shape 5706"/>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5707" name="Shape 5707"/>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5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11" name="Shape 5711"/>
        <p:cNvGrpSpPr/>
        <p:nvPr/>
      </p:nvGrpSpPr>
      <p:grpSpPr>
        <a:xfrm>
          <a:off x="0" y="0"/>
          <a:ext cx="0" cy="0"/>
          <a:chOff x="0" y="0"/>
          <a:chExt cx="0" cy="0"/>
        </a:xfrm>
      </p:grpSpPr>
      <p:sp>
        <p:nvSpPr>
          <p:cNvPr id="5712" name="Shape 571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713" name="Shape 571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714" name="Shape 571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715" name="Shape 571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716" name="Shape 571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717" name="Shape 571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718" name="Shape 571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719" name="Shape 571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720" name="Shape 5720"/>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5721" name="Shape 5721"/>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5722" name="Shape 5722"/>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5723" name="Shape 5723"/>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5724" name="Shape 5724"/>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9" name="Shape 769"/>
        <p:cNvGrpSpPr/>
        <p:nvPr/>
      </p:nvGrpSpPr>
      <p:grpSpPr>
        <a:xfrm>
          <a:off x="0" y="0"/>
          <a:ext cx="0" cy="0"/>
          <a:chOff x="0" y="0"/>
          <a:chExt cx="0" cy="0"/>
        </a:xfrm>
      </p:grpSpPr>
      <p:sp>
        <p:nvSpPr>
          <p:cNvPr id="770" name="Shape 77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71" name="Shape 77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72" name="Shape 77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73" name="Shape 77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74" name="Shape 77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75" name="Shape 77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76" name="Shape 77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77" name="Shape 77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78" name="Shape 77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779" name="Shape 779"/>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780" name="Shape 780"/>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781" name="Shape 781"/>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782" name="Shape 782"/>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5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28" name="Shape 5728"/>
        <p:cNvGrpSpPr/>
        <p:nvPr/>
      </p:nvGrpSpPr>
      <p:grpSpPr>
        <a:xfrm>
          <a:off x="0" y="0"/>
          <a:ext cx="0" cy="0"/>
          <a:chOff x="0" y="0"/>
          <a:chExt cx="0" cy="0"/>
        </a:xfrm>
      </p:grpSpPr>
      <p:sp>
        <p:nvSpPr>
          <p:cNvPr id="5729" name="Shape 572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730" name="Shape 573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731" name="Shape 573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732" name="Shape 573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733" name="Shape 573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734" name="Shape 573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735" name="Shape 573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736" name="Shape 573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737" name="Shape 5737"/>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5738" name="Shape 5738"/>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5739" name="Shape 5739"/>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5740" name="Shape 5740"/>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5741" name="Shape 5741"/>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5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45" name="Shape 5745"/>
        <p:cNvGrpSpPr/>
        <p:nvPr/>
      </p:nvGrpSpPr>
      <p:grpSpPr>
        <a:xfrm>
          <a:off x="0" y="0"/>
          <a:ext cx="0" cy="0"/>
          <a:chOff x="0" y="0"/>
          <a:chExt cx="0" cy="0"/>
        </a:xfrm>
      </p:grpSpPr>
      <p:sp>
        <p:nvSpPr>
          <p:cNvPr id="5746" name="Shape 574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747" name="Shape 574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748" name="Shape 574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749" name="Shape 574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750" name="Shape 575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751" name="Shape 575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752" name="Shape 575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753" name="Shape 575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754" name="Shape 575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5755" name="Shape 5755"/>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5756" name="Shape 5756"/>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5757" name="Shape 5757"/>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5758" name="Shape 5758"/>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5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62" name="Shape 5762"/>
        <p:cNvGrpSpPr/>
        <p:nvPr/>
      </p:nvGrpSpPr>
      <p:grpSpPr>
        <a:xfrm>
          <a:off x="0" y="0"/>
          <a:ext cx="0" cy="0"/>
          <a:chOff x="0" y="0"/>
          <a:chExt cx="0" cy="0"/>
        </a:xfrm>
      </p:grpSpPr>
      <p:pic>
        <p:nvPicPr>
          <p:cNvPr id="5763" name="Shape 576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67" name="Shape 5767"/>
        <p:cNvGrpSpPr/>
        <p:nvPr/>
      </p:nvGrpSpPr>
      <p:grpSpPr>
        <a:xfrm>
          <a:off x="0" y="0"/>
          <a:ext cx="0" cy="0"/>
          <a:chOff x="0" y="0"/>
          <a:chExt cx="0" cy="0"/>
        </a:xfrm>
      </p:grpSpPr>
      <p:pic>
        <p:nvPicPr>
          <p:cNvPr id="5768" name="Shape 576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72" name="Shape 5772"/>
        <p:cNvGrpSpPr/>
        <p:nvPr/>
      </p:nvGrpSpPr>
      <p:grpSpPr>
        <a:xfrm>
          <a:off x="0" y="0"/>
          <a:ext cx="0" cy="0"/>
          <a:chOff x="0" y="0"/>
          <a:chExt cx="0" cy="0"/>
        </a:xfrm>
      </p:grpSpPr>
      <p:pic>
        <p:nvPicPr>
          <p:cNvPr id="5773" name="Shape 577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77" name="Shape 5777"/>
        <p:cNvGrpSpPr/>
        <p:nvPr/>
      </p:nvGrpSpPr>
      <p:grpSpPr>
        <a:xfrm>
          <a:off x="0" y="0"/>
          <a:ext cx="0" cy="0"/>
          <a:chOff x="0" y="0"/>
          <a:chExt cx="0" cy="0"/>
        </a:xfrm>
      </p:grpSpPr>
      <p:pic>
        <p:nvPicPr>
          <p:cNvPr id="5778" name="Shape 577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82" name="Shape 5782"/>
        <p:cNvGrpSpPr/>
        <p:nvPr/>
      </p:nvGrpSpPr>
      <p:grpSpPr>
        <a:xfrm>
          <a:off x="0" y="0"/>
          <a:ext cx="0" cy="0"/>
          <a:chOff x="0" y="0"/>
          <a:chExt cx="0" cy="0"/>
        </a:xfrm>
      </p:grpSpPr>
      <p:pic>
        <p:nvPicPr>
          <p:cNvPr id="5783" name="Shape 578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87" name="Shape 5787"/>
        <p:cNvGrpSpPr/>
        <p:nvPr/>
      </p:nvGrpSpPr>
      <p:grpSpPr>
        <a:xfrm>
          <a:off x="0" y="0"/>
          <a:ext cx="0" cy="0"/>
          <a:chOff x="0" y="0"/>
          <a:chExt cx="0" cy="0"/>
        </a:xfrm>
      </p:grpSpPr>
      <p:pic>
        <p:nvPicPr>
          <p:cNvPr id="5788" name="Shape 578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92" name="Shape 5792"/>
        <p:cNvGrpSpPr/>
        <p:nvPr/>
      </p:nvGrpSpPr>
      <p:grpSpPr>
        <a:xfrm>
          <a:off x="0" y="0"/>
          <a:ext cx="0" cy="0"/>
          <a:chOff x="0" y="0"/>
          <a:chExt cx="0" cy="0"/>
        </a:xfrm>
      </p:grpSpPr>
      <p:pic>
        <p:nvPicPr>
          <p:cNvPr id="5793" name="Shape 579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97" name="Shape 5797"/>
        <p:cNvGrpSpPr/>
        <p:nvPr/>
      </p:nvGrpSpPr>
      <p:grpSpPr>
        <a:xfrm>
          <a:off x="0" y="0"/>
          <a:ext cx="0" cy="0"/>
          <a:chOff x="0" y="0"/>
          <a:chExt cx="0" cy="0"/>
        </a:xfrm>
      </p:grpSpPr>
      <p:pic>
        <p:nvPicPr>
          <p:cNvPr id="5798" name="Shape 579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6" name="Shape 786"/>
        <p:cNvGrpSpPr/>
        <p:nvPr/>
      </p:nvGrpSpPr>
      <p:grpSpPr>
        <a:xfrm>
          <a:off x="0" y="0"/>
          <a:ext cx="0" cy="0"/>
          <a:chOff x="0" y="0"/>
          <a:chExt cx="0" cy="0"/>
        </a:xfrm>
      </p:grpSpPr>
      <p:sp>
        <p:nvSpPr>
          <p:cNvPr id="787" name="Shape 78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88" name="Shape 78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89" name="Shape 78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90" name="Shape 79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91" name="Shape 79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92" name="Shape 79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93" name="Shape 79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94" name="Shape 79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95" name="Shape 79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796" name="Shape 796"/>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797" name="Shape 797"/>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798" name="Shape 798"/>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799" name="Shape 799"/>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5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02" name="Shape 5802"/>
        <p:cNvGrpSpPr/>
        <p:nvPr/>
      </p:nvGrpSpPr>
      <p:grpSpPr>
        <a:xfrm>
          <a:off x="0" y="0"/>
          <a:ext cx="0" cy="0"/>
          <a:chOff x="0" y="0"/>
          <a:chExt cx="0" cy="0"/>
        </a:xfrm>
      </p:grpSpPr>
      <p:pic>
        <p:nvPicPr>
          <p:cNvPr id="5803" name="Shape 580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07" name="Shape 5807"/>
        <p:cNvGrpSpPr/>
        <p:nvPr/>
      </p:nvGrpSpPr>
      <p:grpSpPr>
        <a:xfrm>
          <a:off x="0" y="0"/>
          <a:ext cx="0" cy="0"/>
          <a:chOff x="0" y="0"/>
          <a:chExt cx="0" cy="0"/>
        </a:xfrm>
      </p:grpSpPr>
      <p:pic>
        <p:nvPicPr>
          <p:cNvPr id="5808" name="Shape 580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12" name="Shape 5812"/>
        <p:cNvGrpSpPr/>
        <p:nvPr/>
      </p:nvGrpSpPr>
      <p:grpSpPr>
        <a:xfrm>
          <a:off x="0" y="0"/>
          <a:ext cx="0" cy="0"/>
          <a:chOff x="0" y="0"/>
          <a:chExt cx="0" cy="0"/>
        </a:xfrm>
      </p:grpSpPr>
      <p:pic>
        <p:nvPicPr>
          <p:cNvPr id="5813" name="Shape 581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17" name="Shape 5817"/>
        <p:cNvGrpSpPr/>
        <p:nvPr/>
      </p:nvGrpSpPr>
      <p:grpSpPr>
        <a:xfrm>
          <a:off x="0" y="0"/>
          <a:ext cx="0" cy="0"/>
          <a:chOff x="0" y="0"/>
          <a:chExt cx="0" cy="0"/>
        </a:xfrm>
      </p:grpSpPr>
      <p:pic>
        <p:nvPicPr>
          <p:cNvPr id="5818" name="Shape 581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22" name="Shape 5822"/>
        <p:cNvGrpSpPr/>
        <p:nvPr/>
      </p:nvGrpSpPr>
      <p:grpSpPr>
        <a:xfrm>
          <a:off x="0" y="0"/>
          <a:ext cx="0" cy="0"/>
          <a:chOff x="0" y="0"/>
          <a:chExt cx="0" cy="0"/>
        </a:xfrm>
      </p:grpSpPr>
      <p:pic>
        <p:nvPicPr>
          <p:cNvPr id="5823" name="Shape 582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27" name="Shape 5827"/>
        <p:cNvGrpSpPr/>
        <p:nvPr/>
      </p:nvGrpSpPr>
      <p:grpSpPr>
        <a:xfrm>
          <a:off x="0" y="0"/>
          <a:ext cx="0" cy="0"/>
          <a:chOff x="0" y="0"/>
          <a:chExt cx="0" cy="0"/>
        </a:xfrm>
      </p:grpSpPr>
      <p:pic>
        <p:nvPicPr>
          <p:cNvPr descr="download.jpg" id="5828" name="Shape 5828"/>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5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32" name="Shape 5832"/>
        <p:cNvGrpSpPr/>
        <p:nvPr/>
      </p:nvGrpSpPr>
      <p:grpSpPr>
        <a:xfrm>
          <a:off x="0" y="0"/>
          <a:ext cx="0" cy="0"/>
          <a:chOff x="0" y="0"/>
          <a:chExt cx="0" cy="0"/>
        </a:xfrm>
      </p:grpSpPr>
      <p:sp>
        <p:nvSpPr>
          <p:cNvPr id="5833" name="Shape 5833"/>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5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37" name="Shape 5837"/>
        <p:cNvGrpSpPr/>
        <p:nvPr/>
      </p:nvGrpSpPr>
      <p:grpSpPr>
        <a:xfrm>
          <a:off x="0" y="0"/>
          <a:ext cx="0" cy="0"/>
          <a:chOff x="0" y="0"/>
          <a:chExt cx="0" cy="0"/>
        </a:xfrm>
      </p:grpSpPr>
      <p:pic>
        <p:nvPicPr>
          <p:cNvPr id="5838" name="Shape 583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42" name="Shape 5842"/>
        <p:cNvGrpSpPr/>
        <p:nvPr/>
      </p:nvGrpSpPr>
      <p:grpSpPr>
        <a:xfrm>
          <a:off x="0" y="0"/>
          <a:ext cx="0" cy="0"/>
          <a:chOff x="0" y="0"/>
          <a:chExt cx="0" cy="0"/>
        </a:xfrm>
      </p:grpSpPr>
      <p:pic>
        <p:nvPicPr>
          <p:cNvPr id="5843" name="Shape 584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47" name="Shape 5847"/>
        <p:cNvGrpSpPr/>
        <p:nvPr/>
      </p:nvGrpSpPr>
      <p:grpSpPr>
        <a:xfrm>
          <a:off x="0" y="0"/>
          <a:ext cx="0" cy="0"/>
          <a:chOff x="0" y="0"/>
          <a:chExt cx="0" cy="0"/>
        </a:xfrm>
      </p:grpSpPr>
      <p:pic>
        <p:nvPicPr>
          <p:cNvPr id="5848" name="Shape 584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3" name="Shape 803"/>
        <p:cNvGrpSpPr/>
        <p:nvPr/>
      </p:nvGrpSpPr>
      <p:grpSpPr>
        <a:xfrm>
          <a:off x="0" y="0"/>
          <a:ext cx="0" cy="0"/>
          <a:chOff x="0" y="0"/>
          <a:chExt cx="0" cy="0"/>
        </a:xfrm>
      </p:grpSpPr>
      <p:sp>
        <p:nvSpPr>
          <p:cNvPr id="804" name="Shape 80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05" name="Shape 80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06" name="Shape 80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07" name="Shape 80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08" name="Shape 80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09" name="Shape 80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10" name="Shape 81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11" name="Shape 81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12" name="Shape 81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813" name="Shape 813"/>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814" name="Shape 814"/>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815" name="Shape 815"/>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816" name="Shape 816"/>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5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52" name="Shape 5852"/>
        <p:cNvGrpSpPr/>
        <p:nvPr/>
      </p:nvGrpSpPr>
      <p:grpSpPr>
        <a:xfrm>
          <a:off x="0" y="0"/>
          <a:ext cx="0" cy="0"/>
          <a:chOff x="0" y="0"/>
          <a:chExt cx="0" cy="0"/>
        </a:xfrm>
      </p:grpSpPr>
      <p:pic>
        <p:nvPicPr>
          <p:cNvPr id="5853" name="Shape 585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57" name="Shape 5857"/>
        <p:cNvGrpSpPr/>
        <p:nvPr/>
      </p:nvGrpSpPr>
      <p:grpSpPr>
        <a:xfrm>
          <a:off x="0" y="0"/>
          <a:ext cx="0" cy="0"/>
          <a:chOff x="0" y="0"/>
          <a:chExt cx="0" cy="0"/>
        </a:xfrm>
      </p:grpSpPr>
      <p:pic>
        <p:nvPicPr>
          <p:cNvPr id="5858" name="Shape 585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62" name="Shape 5862"/>
        <p:cNvGrpSpPr/>
        <p:nvPr/>
      </p:nvGrpSpPr>
      <p:grpSpPr>
        <a:xfrm>
          <a:off x="0" y="0"/>
          <a:ext cx="0" cy="0"/>
          <a:chOff x="0" y="0"/>
          <a:chExt cx="0" cy="0"/>
        </a:xfrm>
      </p:grpSpPr>
      <p:pic>
        <p:nvPicPr>
          <p:cNvPr id="5863" name="Shape 586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67" name="Shape 5867"/>
        <p:cNvGrpSpPr/>
        <p:nvPr/>
      </p:nvGrpSpPr>
      <p:grpSpPr>
        <a:xfrm>
          <a:off x="0" y="0"/>
          <a:ext cx="0" cy="0"/>
          <a:chOff x="0" y="0"/>
          <a:chExt cx="0" cy="0"/>
        </a:xfrm>
      </p:grpSpPr>
      <p:sp>
        <p:nvSpPr>
          <p:cNvPr id="5868" name="Shape 586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869" name="Shape 586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870" name="Shape 5870"/>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871" name="Shape 587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872" name="Shape 587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873" name="Shape 5873"/>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874" name="Shape 587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875" name="Shape 587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5876" name="Shape 5876"/>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5877" name="Shape 5877"/>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5878" name="Shape 5878"/>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5879" name="Shape 5879"/>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5880" name="Shape 5880"/>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5881" name="Shape 5881"/>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5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85" name="Shape 5885"/>
        <p:cNvGrpSpPr/>
        <p:nvPr/>
      </p:nvGrpSpPr>
      <p:grpSpPr>
        <a:xfrm>
          <a:off x="0" y="0"/>
          <a:ext cx="0" cy="0"/>
          <a:chOff x="0" y="0"/>
          <a:chExt cx="0" cy="0"/>
        </a:xfrm>
      </p:grpSpPr>
      <p:sp>
        <p:nvSpPr>
          <p:cNvPr id="5886" name="Shape 588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887" name="Shape 588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888" name="Shape 588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889" name="Shape 5889"/>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890" name="Shape 589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891" name="Shape 5891"/>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892" name="Shape 589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893" name="Shape 589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894" name="Shape 5894"/>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5895" name="Shape 5895"/>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5896" name="Shape 5896"/>
          <p:cNvGrpSpPr/>
          <p:nvPr/>
        </p:nvGrpSpPr>
        <p:grpSpPr>
          <a:xfrm>
            <a:off x="2627560" y="1994110"/>
            <a:ext cx="3510182" cy="1814571"/>
            <a:chOff x="0" y="0"/>
            <a:chExt cx="2147483647" cy="2147483647"/>
          </a:xfrm>
        </p:grpSpPr>
        <p:pic>
          <p:nvPicPr>
            <p:cNvPr descr="pasted-image.png" id="5897" name="Shape 5897"/>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5898" name="Shape 5898"/>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5899" name="Shape 5899"/>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5900" name="Shape 5900"/>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5901" name="Shape 5901"/>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5902" name="Shape 5902"/>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5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06" name="Shape 5906"/>
        <p:cNvGrpSpPr/>
        <p:nvPr/>
      </p:nvGrpSpPr>
      <p:grpSpPr>
        <a:xfrm>
          <a:off x="0" y="0"/>
          <a:ext cx="0" cy="0"/>
          <a:chOff x="0" y="0"/>
          <a:chExt cx="0" cy="0"/>
        </a:xfrm>
      </p:grpSpPr>
      <p:sp>
        <p:nvSpPr>
          <p:cNvPr id="5907" name="Shape 590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908" name="Shape 590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909" name="Shape 590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910" name="Shape 5910"/>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911" name="Shape 591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912" name="Shape 5912"/>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913" name="Shape 591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914" name="Shape 591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915" name="Shape 5915"/>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5916" name="Shape 5916"/>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5917" name="Shape 5917"/>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5918" name="Shape 5918"/>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5919" name="Shape 5919"/>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5920" name="Shape 5920"/>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5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24" name="Shape 5924"/>
        <p:cNvGrpSpPr/>
        <p:nvPr/>
      </p:nvGrpSpPr>
      <p:grpSpPr>
        <a:xfrm>
          <a:off x="0" y="0"/>
          <a:ext cx="0" cy="0"/>
          <a:chOff x="0" y="0"/>
          <a:chExt cx="0" cy="0"/>
        </a:xfrm>
      </p:grpSpPr>
      <p:sp>
        <p:nvSpPr>
          <p:cNvPr id="5925" name="Shape 592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926" name="Shape 592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927" name="Shape 592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928" name="Shape 592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929" name="Shape 5929"/>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930" name="Shape 5930"/>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931" name="Shape 593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932" name="Shape 593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933" name="Shape 5933"/>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5934" name="Shape 5934"/>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5935" name="Shape 5935"/>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5936" name="Shape 5936"/>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5937" name="Shape 5937"/>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5938" name="Shape 5938"/>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5939" name="Shape 5939"/>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5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43" name="Shape 5943"/>
        <p:cNvGrpSpPr/>
        <p:nvPr/>
      </p:nvGrpSpPr>
      <p:grpSpPr>
        <a:xfrm>
          <a:off x="0" y="0"/>
          <a:ext cx="0" cy="0"/>
          <a:chOff x="0" y="0"/>
          <a:chExt cx="0" cy="0"/>
        </a:xfrm>
      </p:grpSpPr>
      <p:sp>
        <p:nvSpPr>
          <p:cNvPr id="5944" name="Shape 594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945" name="Shape 594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946" name="Shape 594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947" name="Shape 594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948" name="Shape 594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949" name="Shape 594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950" name="Shape 595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951" name="Shape 595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952" name="Shape 5952"/>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5953" name="Shape 5953"/>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5954" name="Shape 5954"/>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5955" name="Shape 5955"/>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5956" name="Shape 5956"/>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5957" name="Shape 5957"/>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5958" name="Shape 5958"/>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959" name="Shape 5959"/>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960" name="Shape 5960"/>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961" name="Shape 5961"/>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5962" name="Shape 5962"/>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5963" name="Shape 5963"/>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5964" name="Shape 5964"/>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5965" name="Shape 5965"/>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966" name="Shape 5966"/>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5967" name="Shape 5967"/>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5968" name="Shape 5968"/>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969" name="Shape 5969"/>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5970" name="Shape 5970"/>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5971" name="Shape 5971"/>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972" name="Shape 5972"/>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5973" name="Shape 5973"/>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5974" name="Shape 5974"/>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5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78" name="Shape 5978"/>
        <p:cNvGrpSpPr/>
        <p:nvPr/>
      </p:nvGrpSpPr>
      <p:grpSpPr>
        <a:xfrm>
          <a:off x="0" y="0"/>
          <a:ext cx="0" cy="0"/>
          <a:chOff x="0" y="0"/>
          <a:chExt cx="0" cy="0"/>
        </a:xfrm>
      </p:grpSpPr>
      <p:sp>
        <p:nvSpPr>
          <p:cNvPr id="5979" name="Shape 597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980" name="Shape 598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981" name="Shape 598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5982" name="Shape 598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5983" name="Shape 598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5984" name="Shape 5984"/>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5985" name="Shape 598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5986" name="Shape 5986"/>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5987" name="Shape 5987"/>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5988" name="Shape 5988"/>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5989" name="Shape 5989"/>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5990" name="Shape 5990"/>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991" name="Shape 5991"/>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5992" name="Shape 5992"/>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5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96" name="Shape 5996"/>
        <p:cNvGrpSpPr/>
        <p:nvPr/>
      </p:nvGrpSpPr>
      <p:grpSpPr>
        <a:xfrm>
          <a:off x="0" y="0"/>
          <a:ext cx="0" cy="0"/>
          <a:chOff x="0" y="0"/>
          <a:chExt cx="0" cy="0"/>
        </a:xfrm>
      </p:grpSpPr>
      <p:sp>
        <p:nvSpPr>
          <p:cNvPr id="5997" name="Shape 599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5998" name="Shape 599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5999" name="Shape 599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000" name="Shape 600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001" name="Shape 600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002" name="Shape 600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003" name="Shape 600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004" name="Shape 600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005" name="Shape 6005"/>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6006" name="Shape 6006"/>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6007" name="Shape 6007"/>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6008" name="Shape 6008"/>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6009" name="Shape 6009"/>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0" name="Shape 820"/>
        <p:cNvGrpSpPr/>
        <p:nvPr/>
      </p:nvGrpSpPr>
      <p:grpSpPr>
        <a:xfrm>
          <a:off x="0" y="0"/>
          <a:ext cx="0" cy="0"/>
          <a:chOff x="0" y="0"/>
          <a:chExt cx="0" cy="0"/>
        </a:xfrm>
      </p:grpSpPr>
      <p:pic>
        <p:nvPicPr>
          <p:cNvPr id="821" name="Shape 82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13" name="Shape 6013"/>
        <p:cNvGrpSpPr/>
        <p:nvPr/>
      </p:nvGrpSpPr>
      <p:grpSpPr>
        <a:xfrm>
          <a:off x="0" y="0"/>
          <a:ext cx="0" cy="0"/>
          <a:chOff x="0" y="0"/>
          <a:chExt cx="0" cy="0"/>
        </a:xfrm>
      </p:grpSpPr>
      <p:sp>
        <p:nvSpPr>
          <p:cNvPr id="6014" name="Shape 601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015" name="Shape 601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016" name="Shape 601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017" name="Shape 601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018" name="Shape 601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019" name="Shape 601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020" name="Shape 602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021" name="Shape 602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022" name="Shape 602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6023" name="Shape 6023"/>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6024" name="Shape 6024"/>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6025" name="Shape 6025"/>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6026" name="Shape 6026"/>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5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30" name="Shape 6030"/>
        <p:cNvGrpSpPr/>
        <p:nvPr/>
      </p:nvGrpSpPr>
      <p:grpSpPr>
        <a:xfrm>
          <a:off x="0" y="0"/>
          <a:ext cx="0" cy="0"/>
          <a:chOff x="0" y="0"/>
          <a:chExt cx="0" cy="0"/>
        </a:xfrm>
      </p:grpSpPr>
      <p:sp>
        <p:nvSpPr>
          <p:cNvPr id="6031" name="Shape 603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032" name="Shape 603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033" name="Shape 603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034" name="Shape 603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035" name="Shape 603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036" name="Shape 603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037" name="Shape 603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038" name="Shape 603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039" name="Shape 6039"/>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6040" name="Shape 6040"/>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6041" name="Shape 6041"/>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6042" name="Shape 6042"/>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6043" name="Shape 6043"/>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5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47" name="Shape 6047"/>
        <p:cNvGrpSpPr/>
        <p:nvPr/>
      </p:nvGrpSpPr>
      <p:grpSpPr>
        <a:xfrm>
          <a:off x="0" y="0"/>
          <a:ext cx="0" cy="0"/>
          <a:chOff x="0" y="0"/>
          <a:chExt cx="0" cy="0"/>
        </a:xfrm>
      </p:grpSpPr>
      <p:sp>
        <p:nvSpPr>
          <p:cNvPr id="6048" name="Shape 604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049" name="Shape 604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050" name="Shape 605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051" name="Shape 605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052" name="Shape 605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053" name="Shape 605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054" name="Shape 605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055" name="Shape 605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056" name="Shape 6056"/>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6057" name="Shape 6057"/>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6058" name="Shape 6058"/>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6059" name="Shape 6059"/>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6060" name="Shape 6060"/>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5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64" name="Shape 6064"/>
        <p:cNvGrpSpPr/>
        <p:nvPr/>
      </p:nvGrpSpPr>
      <p:grpSpPr>
        <a:xfrm>
          <a:off x="0" y="0"/>
          <a:ext cx="0" cy="0"/>
          <a:chOff x="0" y="0"/>
          <a:chExt cx="0" cy="0"/>
        </a:xfrm>
      </p:grpSpPr>
      <p:sp>
        <p:nvSpPr>
          <p:cNvPr id="6065" name="Shape 606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066" name="Shape 606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067" name="Shape 606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068" name="Shape 606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069" name="Shape 606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070" name="Shape 607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071" name="Shape 607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072" name="Shape 607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073" name="Shape 6073"/>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6074" name="Shape 6074"/>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6075" name="Shape 6075"/>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6076" name="Shape 6076"/>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6077" name="Shape 6077"/>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5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81" name="Shape 6081"/>
        <p:cNvGrpSpPr/>
        <p:nvPr/>
      </p:nvGrpSpPr>
      <p:grpSpPr>
        <a:xfrm>
          <a:off x="0" y="0"/>
          <a:ext cx="0" cy="0"/>
          <a:chOff x="0" y="0"/>
          <a:chExt cx="0" cy="0"/>
        </a:xfrm>
      </p:grpSpPr>
      <p:sp>
        <p:nvSpPr>
          <p:cNvPr id="6082" name="Shape 608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083" name="Shape 608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084" name="Shape 608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085" name="Shape 608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086" name="Shape 608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087" name="Shape 608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088" name="Shape 608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089" name="Shape 608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090" name="Shape 6090"/>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6091" name="Shape 6091"/>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6092" name="Shape 6092"/>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6093" name="Shape 6093"/>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6094" name="Shape 6094"/>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5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98" name="Shape 6098"/>
        <p:cNvGrpSpPr/>
        <p:nvPr/>
      </p:nvGrpSpPr>
      <p:grpSpPr>
        <a:xfrm>
          <a:off x="0" y="0"/>
          <a:ext cx="0" cy="0"/>
          <a:chOff x="0" y="0"/>
          <a:chExt cx="0" cy="0"/>
        </a:xfrm>
      </p:grpSpPr>
      <p:sp>
        <p:nvSpPr>
          <p:cNvPr id="6099" name="Shape 609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100" name="Shape 610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101" name="Shape 610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102" name="Shape 610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103" name="Shape 610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104" name="Shape 610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105" name="Shape 610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106" name="Shape 610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107" name="Shape 6107"/>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6108" name="Shape 6108"/>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6109" name="Shape 6109"/>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6110" name="Shape 6110"/>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6111" name="Shape 6111"/>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5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15" name="Shape 6115"/>
        <p:cNvGrpSpPr/>
        <p:nvPr/>
      </p:nvGrpSpPr>
      <p:grpSpPr>
        <a:xfrm>
          <a:off x="0" y="0"/>
          <a:ext cx="0" cy="0"/>
          <a:chOff x="0" y="0"/>
          <a:chExt cx="0" cy="0"/>
        </a:xfrm>
      </p:grpSpPr>
      <p:pic>
        <p:nvPicPr>
          <p:cNvPr id="6116" name="Shape 611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20" name="Shape 6120"/>
        <p:cNvGrpSpPr/>
        <p:nvPr/>
      </p:nvGrpSpPr>
      <p:grpSpPr>
        <a:xfrm>
          <a:off x="0" y="0"/>
          <a:ext cx="0" cy="0"/>
          <a:chOff x="0" y="0"/>
          <a:chExt cx="0" cy="0"/>
        </a:xfrm>
      </p:grpSpPr>
      <p:pic>
        <p:nvPicPr>
          <p:cNvPr id="6121" name="Shape 612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25" name="Shape 6125"/>
        <p:cNvGrpSpPr/>
        <p:nvPr/>
      </p:nvGrpSpPr>
      <p:grpSpPr>
        <a:xfrm>
          <a:off x="0" y="0"/>
          <a:ext cx="0" cy="0"/>
          <a:chOff x="0" y="0"/>
          <a:chExt cx="0" cy="0"/>
        </a:xfrm>
      </p:grpSpPr>
      <p:pic>
        <p:nvPicPr>
          <p:cNvPr id="6126" name="Shape 612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30" name="Shape 6130"/>
        <p:cNvGrpSpPr/>
        <p:nvPr/>
      </p:nvGrpSpPr>
      <p:grpSpPr>
        <a:xfrm>
          <a:off x="0" y="0"/>
          <a:ext cx="0" cy="0"/>
          <a:chOff x="0" y="0"/>
          <a:chExt cx="0" cy="0"/>
        </a:xfrm>
      </p:grpSpPr>
      <p:pic>
        <p:nvPicPr>
          <p:cNvPr id="6131" name="Shape 613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5" name="Shape 825"/>
        <p:cNvGrpSpPr/>
        <p:nvPr/>
      </p:nvGrpSpPr>
      <p:grpSpPr>
        <a:xfrm>
          <a:off x="0" y="0"/>
          <a:ext cx="0" cy="0"/>
          <a:chOff x="0" y="0"/>
          <a:chExt cx="0" cy="0"/>
        </a:xfrm>
      </p:grpSpPr>
      <p:pic>
        <p:nvPicPr>
          <p:cNvPr id="826" name="Shape 82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35" name="Shape 6135"/>
        <p:cNvGrpSpPr/>
        <p:nvPr/>
      </p:nvGrpSpPr>
      <p:grpSpPr>
        <a:xfrm>
          <a:off x="0" y="0"/>
          <a:ext cx="0" cy="0"/>
          <a:chOff x="0" y="0"/>
          <a:chExt cx="0" cy="0"/>
        </a:xfrm>
      </p:grpSpPr>
      <p:pic>
        <p:nvPicPr>
          <p:cNvPr id="6136" name="Shape 613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40" name="Shape 6140"/>
        <p:cNvGrpSpPr/>
        <p:nvPr/>
      </p:nvGrpSpPr>
      <p:grpSpPr>
        <a:xfrm>
          <a:off x="0" y="0"/>
          <a:ext cx="0" cy="0"/>
          <a:chOff x="0" y="0"/>
          <a:chExt cx="0" cy="0"/>
        </a:xfrm>
      </p:grpSpPr>
      <p:pic>
        <p:nvPicPr>
          <p:cNvPr id="6141" name="Shape 614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45" name="Shape 6145"/>
        <p:cNvGrpSpPr/>
        <p:nvPr/>
      </p:nvGrpSpPr>
      <p:grpSpPr>
        <a:xfrm>
          <a:off x="0" y="0"/>
          <a:ext cx="0" cy="0"/>
          <a:chOff x="0" y="0"/>
          <a:chExt cx="0" cy="0"/>
        </a:xfrm>
      </p:grpSpPr>
      <p:pic>
        <p:nvPicPr>
          <p:cNvPr id="6146" name="Shape 614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50" name="Shape 6150"/>
        <p:cNvGrpSpPr/>
        <p:nvPr/>
      </p:nvGrpSpPr>
      <p:grpSpPr>
        <a:xfrm>
          <a:off x="0" y="0"/>
          <a:ext cx="0" cy="0"/>
          <a:chOff x="0" y="0"/>
          <a:chExt cx="0" cy="0"/>
        </a:xfrm>
      </p:grpSpPr>
      <p:pic>
        <p:nvPicPr>
          <p:cNvPr id="6151" name="Shape 615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55" name="Shape 6155"/>
        <p:cNvGrpSpPr/>
        <p:nvPr/>
      </p:nvGrpSpPr>
      <p:grpSpPr>
        <a:xfrm>
          <a:off x="0" y="0"/>
          <a:ext cx="0" cy="0"/>
          <a:chOff x="0" y="0"/>
          <a:chExt cx="0" cy="0"/>
        </a:xfrm>
      </p:grpSpPr>
      <p:pic>
        <p:nvPicPr>
          <p:cNvPr id="6156" name="Shape 615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60" name="Shape 6160"/>
        <p:cNvGrpSpPr/>
        <p:nvPr/>
      </p:nvGrpSpPr>
      <p:grpSpPr>
        <a:xfrm>
          <a:off x="0" y="0"/>
          <a:ext cx="0" cy="0"/>
          <a:chOff x="0" y="0"/>
          <a:chExt cx="0" cy="0"/>
        </a:xfrm>
      </p:grpSpPr>
      <p:pic>
        <p:nvPicPr>
          <p:cNvPr id="6161" name="Shape 616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65" name="Shape 6165"/>
        <p:cNvGrpSpPr/>
        <p:nvPr/>
      </p:nvGrpSpPr>
      <p:grpSpPr>
        <a:xfrm>
          <a:off x="0" y="0"/>
          <a:ext cx="0" cy="0"/>
          <a:chOff x="0" y="0"/>
          <a:chExt cx="0" cy="0"/>
        </a:xfrm>
      </p:grpSpPr>
      <p:pic>
        <p:nvPicPr>
          <p:cNvPr id="6166" name="Shape 616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70" name="Shape 6170"/>
        <p:cNvGrpSpPr/>
        <p:nvPr/>
      </p:nvGrpSpPr>
      <p:grpSpPr>
        <a:xfrm>
          <a:off x="0" y="0"/>
          <a:ext cx="0" cy="0"/>
          <a:chOff x="0" y="0"/>
          <a:chExt cx="0" cy="0"/>
        </a:xfrm>
      </p:grpSpPr>
      <p:pic>
        <p:nvPicPr>
          <p:cNvPr id="6171" name="Shape 617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75" name="Shape 6175"/>
        <p:cNvGrpSpPr/>
        <p:nvPr/>
      </p:nvGrpSpPr>
      <p:grpSpPr>
        <a:xfrm>
          <a:off x="0" y="0"/>
          <a:ext cx="0" cy="0"/>
          <a:chOff x="0" y="0"/>
          <a:chExt cx="0" cy="0"/>
        </a:xfrm>
      </p:grpSpPr>
      <p:pic>
        <p:nvPicPr>
          <p:cNvPr id="6176" name="Shape 617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80" name="Shape 6180"/>
        <p:cNvGrpSpPr/>
        <p:nvPr/>
      </p:nvGrpSpPr>
      <p:grpSpPr>
        <a:xfrm>
          <a:off x="0" y="0"/>
          <a:ext cx="0" cy="0"/>
          <a:chOff x="0" y="0"/>
          <a:chExt cx="0" cy="0"/>
        </a:xfrm>
      </p:grpSpPr>
      <p:pic>
        <p:nvPicPr>
          <p:cNvPr descr="download.jpg" id="6181" name="Shape 6181"/>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0" name="Shape 830"/>
        <p:cNvGrpSpPr/>
        <p:nvPr/>
      </p:nvGrpSpPr>
      <p:grpSpPr>
        <a:xfrm>
          <a:off x="0" y="0"/>
          <a:ext cx="0" cy="0"/>
          <a:chOff x="0" y="0"/>
          <a:chExt cx="0" cy="0"/>
        </a:xfrm>
      </p:grpSpPr>
      <p:pic>
        <p:nvPicPr>
          <p:cNvPr id="831" name="Shape 83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85" name="Shape 6185"/>
        <p:cNvGrpSpPr/>
        <p:nvPr/>
      </p:nvGrpSpPr>
      <p:grpSpPr>
        <a:xfrm>
          <a:off x="0" y="0"/>
          <a:ext cx="0" cy="0"/>
          <a:chOff x="0" y="0"/>
          <a:chExt cx="0" cy="0"/>
        </a:xfrm>
      </p:grpSpPr>
      <p:sp>
        <p:nvSpPr>
          <p:cNvPr id="6186" name="Shape 6186"/>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5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90" name="Shape 6190"/>
        <p:cNvGrpSpPr/>
        <p:nvPr/>
      </p:nvGrpSpPr>
      <p:grpSpPr>
        <a:xfrm>
          <a:off x="0" y="0"/>
          <a:ext cx="0" cy="0"/>
          <a:chOff x="0" y="0"/>
          <a:chExt cx="0" cy="0"/>
        </a:xfrm>
      </p:grpSpPr>
      <p:pic>
        <p:nvPicPr>
          <p:cNvPr id="6191" name="Shape 619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95" name="Shape 6195"/>
        <p:cNvGrpSpPr/>
        <p:nvPr/>
      </p:nvGrpSpPr>
      <p:grpSpPr>
        <a:xfrm>
          <a:off x="0" y="0"/>
          <a:ext cx="0" cy="0"/>
          <a:chOff x="0" y="0"/>
          <a:chExt cx="0" cy="0"/>
        </a:xfrm>
      </p:grpSpPr>
      <p:pic>
        <p:nvPicPr>
          <p:cNvPr id="6196" name="Shape 619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00" name="Shape 6200"/>
        <p:cNvGrpSpPr/>
        <p:nvPr/>
      </p:nvGrpSpPr>
      <p:grpSpPr>
        <a:xfrm>
          <a:off x="0" y="0"/>
          <a:ext cx="0" cy="0"/>
          <a:chOff x="0" y="0"/>
          <a:chExt cx="0" cy="0"/>
        </a:xfrm>
      </p:grpSpPr>
      <p:pic>
        <p:nvPicPr>
          <p:cNvPr id="6201" name="Shape 620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05" name="Shape 6205"/>
        <p:cNvGrpSpPr/>
        <p:nvPr/>
      </p:nvGrpSpPr>
      <p:grpSpPr>
        <a:xfrm>
          <a:off x="0" y="0"/>
          <a:ext cx="0" cy="0"/>
          <a:chOff x="0" y="0"/>
          <a:chExt cx="0" cy="0"/>
        </a:xfrm>
      </p:grpSpPr>
      <p:pic>
        <p:nvPicPr>
          <p:cNvPr id="6206" name="Shape 620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10" name="Shape 6210"/>
        <p:cNvGrpSpPr/>
        <p:nvPr/>
      </p:nvGrpSpPr>
      <p:grpSpPr>
        <a:xfrm>
          <a:off x="0" y="0"/>
          <a:ext cx="0" cy="0"/>
          <a:chOff x="0" y="0"/>
          <a:chExt cx="0" cy="0"/>
        </a:xfrm>
      </p:grpSpPr>
      <p:pic>
        <p:nvPicPr>
          <p:cNvPr id="6211" name="Shape 621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15" name="Shape 6215"/>
        <p:cNvGrpSpPr/>
        <p:nvPr/>
      </p:nvGrpSpPr>
      <p:grpSpPr>
        <a:xfrm>
          <a:off x="0" y="0"/>
          <a:ext cx="0" cy="0"/>
          <a:chOff x="0" y="0"/>
          <a:chExt cx="0" cy="0"/>
        </a:xfrm>
      </p:grpSpPr>
      <p:pic>
        <p:nvPicPr>
          <p:cNvPr id="6216" name="Shape 621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20" name="Shape 6220"/>
        <p:cNvGrpSpPr/>
        <p:nvPr/>
      </p:nvGrpSpPr>
      <p:grpSpPr>
        <a:xfrm>
          <a:off x="0" y="0"/>
          <a:ext cx="0" cy="0"/>
          <a:chOff x="0" y="0"/>
          <a:chExt cx="0" cy="0"/>
        </a:xfrm>
      </p:grpSpPr>
      <p:sp>
        <p:nvSpPr>
          <p:cNvPr id="6221" name="Shape 622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222" name="Shape 622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223" name="Shape 6223"/>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224" name="Shape 622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225" name="Shape 622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226" name="Shape 6226"/>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227" name="Shape 622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228" name="Shape 622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6229" name="Shape 6229"/>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6230" name="Shape 6230"/>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6231" name="Shape 6231"/>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6232" name="Shape 6232"/>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6233" name="Shape 6233"/>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6234" name="Shape 6234"/>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5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38" name="Shape 6238"/>
        <p:cNvGrpSpPr/>
        <p:nvPr/>
      </p:nvGrpSpPr>
      <p:grpSpPr>
        <a:xfrm>
          <a:off x="0" y="0"/>
          <a:ext cx="0" cy="0"/>
          <a:chOff x="0" y="0"/>
          <a:chExt cx="0" cy="0"/>
        </a:xfrm>
      </p:grpSpPr>
      <p:sp>
        <p:nvSpPr>
          <p:cNvPr id="6239" name="Shape 623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240" name="Shape 624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241" name="Shape 624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242" name="Shape 6242"/>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243" name="Shape 624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244" name="Shape 6244"/>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245" name="Shape 624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246" name="Shape 624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247" name="Shape 6247"/>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6248" name="Shape 6248"/>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6249" name="Shape 6249"/>
          <p:cNvGrpSpPr/>
          <p:nvPr/>
        </p:nvGrpSpPr>
        <p:grpSpPr>
          <a:xfrm>
            <a:off x="2627560" y="1994110"/>
            <a:ext cx="3510182" cy="1814571"/>
            <a:chOff x="0" y="0"/>
            <a:chExt cx="2147483647" cy="2147483647"/>
          </a:xfrm>
        </p:grpSpPr>
        <p:pic>
          <p:nvPicPr>
            <p:cNvPr descr="pasted-image.png" id="6250" name="Shape 6250"/>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6251" name="Shape 6251"/>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6252" name="Shape 6252"/>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6253" name="Shape 6253"/>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6254" name="Shape 6254"/>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6255" name="Shape 6255"/>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5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59" name="Shape 6259"/>
        <p:cNvGrpSpPr/>
        <p:nvPr/>
      </p:nvGrpSpPr>
      <p:grpSpPr>
        <a:xfrm>
          <a:off x="0" y="0"/>
          <a:ext cx="0" cy="0"/>
          <a:chOff x="0" y="0"/>
          <a:chExt cx="0" cy="0"/>
        </a:xfrm>
      </p:grpSpPr>
      <p:sp>
        <p:nvSpPr>
          <p:cNvPr id="6260" name="Shape 626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261" name="Shape 626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262" name="Shape 626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263" name="Shape 6263"/>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264" name="Shape 626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265" name="Shape 6265"/>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266" name="Shape 626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267" name="Shape 626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268" name="Shape 6268"/>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6269" name="Shape 6269"/>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6270" name="Shape 6270"/>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6271" name="Shape 6271"/>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6272" name="Shape 6272"/>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6273" name="Shape 6273"/>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5" name="Shape 835"/>
        <p:cNvGrpSpPr/>
        <p:nvPr/>
      </p:nvGrpSpPr>
      <p:grpSpPr>
        <a:xfrm>
          <a:off x="0" y="0"/>
          <a:ext cx="0" cy="0"/>
          <a:chOff x="0" y="0"/>
          <a:chExt cx="0" cy="0"/>
        </a:xfrm>
      </p:grpSpPr>
      <p:pic>
        <p:nvPicPr>
          <p:cNvPr id="836" name="Shape 83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5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77" name="Shape 6277"/>
        <p:cNvGrpSpPr/>
        <p:nvPr/>
      </p:nvGrpSpPr>
      <p:grpSpPr>
        <a:xfrm>
          <a:off x="0" y="0"/>
          <a:ext cx="0" cy="0"/>
          <a:chOff x="0" y="0"/>
          <a:chExt cx="0" cy="0"/>
        </a:xfrm>
      </p:grpSpPr>
      <p:sp>
        <p:nvSpPr>
          <p:cNvPr id="6278" name="Shape 627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279" name="Shape 627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280" name="Shape 628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281" name="Shape 628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282" name="Shape 6282"/>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283" name="Shape 6283"/>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284" name="Shape 628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285" name="Shape 628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286" name="Shape 6286"/>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6287" name="Shape 6287"/>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6288" name="Shape 6288"/>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6289" name="Shape 6289"/>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6290" name="Shape 6290"/>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6291" name="Shape 6291"/>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6292" name="Shape 6292"/>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5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96" name="Shape 6296"/>
        <p:cNvGrpSpPr/>
        <p:nvPr/>
      </p:nvGrpSpPr>
      <p:grpSpPr>
        <a:xfrm>
          <a:off x="0" y="0"/>
          <a:ext cx="0" cy="0"/>
          <a:chOff x="0" y="0"/>
          <a:chExt cx="0" cy="0"/>
        </a:xfrm>
      </p:grpSpPr>
      <p:sp>
        <p:nvSpPr>
          <p:cNvPr id="6297" name="Shape 629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298" name="Shape 629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299" name="Shape 629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300" name="Shape 630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301" name="Shape 630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302" name="Shape 630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303" name="Shape 630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304" name="Shape 630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305" name="Shape 6305"/>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6306" name="Shape 6306"/>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6307" name="Shape 6307"/>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6308" name="Shape 6308"/>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6309" name="Shape 6309"/>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6310" name="Shape 6310"/>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6311" name="Shape 6311"/>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312" name="Shape 6312"/>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313" name="Shape 6313"/>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314" name="Shape 6314"/>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6315" name="Shape 6315"/>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6316" name="Shape 6316"/>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6317" name="Shape 6317"/>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6318" name="Shape 6318"/>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319" name="Shape 6319"/>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6320" name="Shape 6320"/>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6321" name="Shape 6321"/>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322" name="Shape 6322"/>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6323" name="Shape 6323"/>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6324" name="Shape 6324"/>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325" name="Shape 6325"/>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6326" name="Shape 6326"/>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6327" name="Shape 6327"/>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5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31" name="Shape 6331"/>
        <p:cNvGrpSpPr/>
        <p:nvPr/>
      </p:nvGrpSpPr>
      <p:grpSpPr>
        <a:xfrm>
          <a:off x="0" y="0"/>
          <a:ext cx="0" cy="0"/>
          <a:chOff x="0" y="0"/>
          <a:chExt cx="0" cy="0"/>
        </a:xfrm>
      </p:grpSpPr>
      <p:sp>
        <p:nvSpPr>
          <p:cNvPr id="6332" name="Shape 633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333" name="Shape 633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334" name="Shape 633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335" name="Shape 633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336" name="Shape 633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337" name="Shape 6337"/>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338" name="Shape 633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339" name="Shape 6339"/>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340" name="Shape 6340"/>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6341" name="Shape 6341"/>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6342" name="Shape 6342"/>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6343" name="Shape 6343"/>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344" name="Shape 6344"/>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345" name="Shape 6345"/>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5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49" name="Shape 6349"/>
        <p:cNvGrpSpPr/>
        <p:nvPr/>
      </p:nvGrpSpPr>
      <p:grpSpPr>
        <a:xfrm>
          <a:off x="0" y="0"/>
          <a:ext cx="0" cy="0"/>
          <a:chOff x="0" y="0"/>
          <a:chExt cx="0" cy="0"/>
        </a:xfrm>
      </p:grpSpPr>
      <p:sp>
        <p:nvSpPr>
          <p:cNvPr id="6350" name="Shape 635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351" name="Shape 635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352" name="Shape 635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353" name="Shape 635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354" name="Shape 635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355" name="Shape 635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356" name="Shape 635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357" name="Shape 635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358" name="Shape 6358"/>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6359" name="Shape 6359"/>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6360" name="Shape 6360"/>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6361" name="Shape 6361"/>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6362" name="Shape 6362"/>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5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66" name="Shape 6366"/>
        <p:cNvGrpSpPr/>
        <p:nvPr/>
      </p:nvGrpSpPr>
      <p:grpSpPr>
        <a:xfrm>
          <a:off x="0" y="0"/>
          <a:ext cx="0" cy="0"/>
          <a:chOff x="0" y="0"/>
          <a:chExt cx="0" cy="0"/>
        </a:xfrm>
      </p:grpSpPr>
      <p:sp>
        <p:nvSpPr>
          <p:cNvPr id="6367" name="Shape 636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368" name="Shape 636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369" name="Shape 636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370" name="Shape 637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371" name="Shape 637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372" name="Shape 637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373" name="Shape 637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374" name="Shape 637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375" name="Shape 637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6376" name="Shape 6376"/>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6377" name="Shape 6377"/>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6378" name="Shape 6378"/>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6379" name="Shape 6379"/>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5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83" name="Shape 6383"/>
        <p:cNvGrpSpPr/>
        <p:nvPr/>
      </p:nvGrpSpPr>
      <p:grpSpPr>
        <a:xfrm>
          <a:off x="0" y="0"/>
          <a:ext cx="0" cy="0"/>
          <a:chOff x="0" y="0"/>
          <a:chExt cx="0" cy="0"/>
        </a:xfrm>
      </p:grpSpPr>
      <p:sp>
        <p:nvSpPr>
          <p:cNvPr id="6384" name="Shape 638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385" name="Shape 638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386" name="Shape 638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387" name="Shape 638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388" name="Shape 638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389" name="Shape 638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390" name="Shape 639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391" name="Shape 639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392" name="Shape 639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6393" name="Shape 6393"/>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6394" name="Shape 6394"/>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6395" name="Shape 6395"/>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6396" name="Shape 6396"/>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5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00" name="Shape 6400"/>
        <p:cNvGrpSpPr/>
        <p:nvPr/>
      </p:nvGrpSpPr>
      <p:grpSpPr>
        <a:xfrm>
          <a:off x="0" y="0"/>
          <a:ext cx="0" cy="0"/>
          <a:chOff x="0" y="0"/>
          <a:chExt cx="0" cy="0"/>
        </a:xfrm>
      </p:grpSpPr>
      <p:sp>
        <p:nvSpPr>
          <p:cNvPr id="6401" name="Shape 640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402" name="Shape 640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403" name="Shape 640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404" name="Shape 640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405" name="Shape 640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406" name="Shape 640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407" name="Shape 640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408" name="Shape 640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409" name="Shape 6409"/>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6410" name="Shape 6410"/>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6411" name="Shape 6411"/>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6412" name="Shape 6412"/>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6413" name="Shape 6413"/>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5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17" name="Shape 6417"/>
        <p:cNvGrpSpPr/>
        <p:nvPr/>
      </p:nvGrpSpPr>
      <p:grpSpPr>
        <a:xfrm>
          <a:off x="0" y="0"/>
          <a:ext cx="0" cy="0"/>
          <a:chOff x="0" y="0"/>
          <a:chExt cx="0" cy="0"/>
        </a:xfrm>
      </p:grpSpPr>
      <p:sp>
        <p:nvSpPr>
          <p:cNvPr id="6418" name="Shape 641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419" name="Shape 641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420" name="Shape 642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421" name="Shape 642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422" name="Shape 642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423" name="Shape 642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424" name="Shape 642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425" name="Shape 642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426" name="Shape 6426"/>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6427" name="Shape 6427"/>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6428" name="Shape 6428"/>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6429" name="Shape 6429"/>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6430" name="Shape 6430"/>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5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34" name="Shape 6434"/>
        <p:cNvGrpSpPr/>
        <p:nvPr/>
      </p:nvGrpSpPr>
      <p:grpSpPr>
        <a:xfrm>
          <a:off x="0" y="0"/>
          <a:ext cx="0" cy="0"/>
          <a:chOff x="0" y="0"/>
          <a:chExt cx="0" cy="0"/>
        </a:xfrm>
      </p:grpSpPr>
      <p:sp>
        <p:nvSpPr>
          <p:cNvPr id="6435" name="Shape 643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436" name="Shape 643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437" name="Shape 643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438" name="Shape 643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439" name="Shape 643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440" name="Shape 644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441" name="Shape 644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442" name="Shape 644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443" name="Shape 6443"/>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6444" name="Shape 6444"/>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6445" name="Shape 6445"/>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6446" name="Shape 6446"/>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6447" name="Shape 6447"/>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5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51" name="Shape 6451"/>
        <p:cNvGrpSpPr/>
        <p:nvPr/>
      </p:nvGrpSpPr>
      <p:grpSpPr>
        <a:xfrm>
          <a:off x="0" y="0"/>
          <a:ext cx="0" cy="0"/>
          <a:chOff x="0" y="0"/>
          <a:chExt cx="0" cy="0"/>
        </a:xfrm>
      </p:grpSpPr>
      <p:sp>
        <p:nvSpPr>
          <p:cNvPr id="6452" name="Shape 645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453" name="Shape 645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454" name="Shape 645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455" name="Shape 645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456" name="Shape 645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457" name="Shape 645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458" name="Shape 645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459" name="Shape 645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460" name="Shape 6460"/>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6461" name="Shape 6461"/>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6462" name="Shape 6462"/>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6463" name="Shape 6463"/>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6464" name="Shape 6464"/>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0" name="Shape 840"/>
        <p:cNvGrpSpPr/>
        <p:nvPr/>
      </p:nvGrpSpPr>
      <p:grpSpPr>
        <a:xfrm>
          <a:off x="0" y="0"/>
          <a:ext cx="0" cy="0"/>
          <a:chOff x="0" y="0"/>
          <a:chExt cx="0" cy="0"/>
        </a:xfrm>
      </p:grpSpPr>
      <p:pic>
        <p:nvPicPr>
          <p:cNvPr id="841" name="Shape 84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68" name="Shape 6468"/>
        <p:cNvGrpSpPr/>
        <p:nvPr/>
      </p:nvGrpSpPr>
      <p:grpSpPr>
        <a:xfrm>
          <a:off x="0" y="0"/>
          <a:ext cx="0" cy="0"/>
          <a:chOff x="0" y="0"/>
          <a:chExt cx="0" cy="0"/>
        </a:xfrm>
      </p:grpSpPr>
      <p:pic>
        <p:nvPicPr>
          <p:cNvPr id="6469" name="Shape 646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73" name="Shape 6473"/>
        <p:cNvGrpSpPr/>
        <p:nvPr/>
      </p:nvGrpSpPr>
      <p:grpSpPr>
        <a:xfrm>
          <a:off x="0" y="0"/>
          <a:ext cx="0" cy="0"/>
          <a:chOff x="0" y="0"/>
          <a:chExt cx="0" cy="0"/>
        </a:xfrm>
      </p:grpSpPr>
      <p:pic>
        <p:nvPicPr>
          <p:cNvPr id="6474" name="Shape 647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78" name="Shape 6478"/>
        <p:cNvGrpSpPr/>
        <p:nvPr/>
      </p:nvGrpSpPr>
      <p:grpSpPr>
        <a:xfrm>
          <a:off x="0" y="0"/>
          <a:ext cx="0" cy="0"/>
          <a:chOff x="0" y="0"/>
          <a:chExt cx="0" cy="0"/>
        </a:xfrm>
      </p:grpSpPr>
      <p:pic>
        <p:nvPicPr>
          <p:cNvPr id="6479" name="Shape 647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83" name="Shape 6483"/>
        <p:cNvGrpSpPr/>
        <p:nvPr/>
      </p:nvGrpSpPr>
      <p:grpSpPr>
        <a:xfrm>
          <a:off x="0" y="0"/>
          <a:ext cx="0" cy="0"/>
          <a:chOff x="0" y="0"/>
          <a:chExt cx="0" cy="0"/>
        </a:xfrm>
      </p:grpSpPr>
      <p:pic>
        <p:nvPicPr>
          <p:cNvPr id="6484" name="Shape 648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88" name="Shape 6488"/>
        <p:cNvGrpSpPr/>
        <p:nvPr/>
      </p:nvGrpSpPr>
      <p:grpSpPr>
        <a:xfrm>
          <a:off x="0" y="0"/>
          <a:ext cx="0" cy="0"/>
          <a:chOff x="0" y="0"/>
          <a:chExt cx="0" cy="0"/>
        </a:xfrm>
      </p:grpSpPr>
      <p:pic>
        <p:nvPicPr>
          <p:cNvPr id="6489" name="Shape 648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93" name="Shape 6493"/>
        <p:cNvGrpSpPr/>
        <p:nvPr/>
      </p:nvGrpSpPr>
      <p:grpSpPr>
        <a:xfrm>
          <a:off x="0" y="0"/>
          <a:ext cx="0" cy="0"/>
          <a:chOff x="0" y="0"/>
          <a:chExt cx="0" cy="0"/>
        </a:xfrm>
      </p:grpSpPr>
      <p:pic>
        <p:nvPicPr>
          <p:cNvPr id="6494" name="Shape 649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98" name="Shape 6498"/>
        <p:cNvGrpSpPr/>
        <p:nvPr/>
      </p:nvGrpSpPr>
      <p:grpSpPr>
        <a:xfrm>
          <a:off x="0" y="0"/>
          <a:ext cx="0" cy="0"/>
          <a:chOff x="0" y="0"/>
          <a:chExt cx="0" cy="0"/>
        </a:xfrm>
      </p:grpSpPr>
      <p:pic>
        <p:nvPicPr>
          <p:cNvPr id="6499" name="Shape 649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03" name="Shape 6503"/>
        <p:cNvGrpSpPr/>
        <p:nvPr/>
      </p:nvGrpSpPr>
      <p:grpSpPr>
        <a:xfrm>
          <a:off x="0" y="0"/>
          <a:ext cx="0" cy="0"/>
          <a:chOff x="0" y="0"/>
          <a:chExt cx="0" cy="0"/>
        </a:xfrm>
      </p:grpSpPr>
      <p:pic>
        <p:nvPicPr>
          <p:cNvPr id="6504" name="Shape 650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08" name="Shape 6508"/>
        <p:cNvGrpSpPr/>
        <p:nvPr/>
      </p:nvGrpSpPr>
      <p:grpSpPr>
        <a:xfrm>
          <a:off x="0" y="0"/>
          <a:ext cx="0" cy="0"/>
          <a:chOff x="0" y="0"/>
          <a:chExt cx="0" cy="0"/>
        </a:xfrm>
      </p:grpSpPr>
      <p:pic>
        <p:nvPicPr>
          <p:cNvPr id="6509" name="Shape 650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13" name="Shape 6513"/>
        <p:cNvGrpSpPr/>
        <p:nvPr/>
      </p:nvGrpSpPr>
      <p:grpSpPr>
        <a:xfrm>
          <a:off x="0" y="0"/>
          <a:ext cx="0" cy="0"/>
          <a:chOff x="0" y="0"/>
          <a:chExt cx="0" cy="0"/>
        </a:xfrm>
      </p:grpSpPr>
      <p:pic>
        <p:nvPicPr>
          <p:cNvPr id="6514" name="Shape 651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5" name="Shape 845"/>
        <p:cNvGrpSpPr/>
        <p:nvPr/>
      </p:nvGrpSpPr>
      <p:grpSpPr>
        <a:xfrm>
          <a:off x="0" y="0"/>
          <a:ext cx="0" cy="0"/>
          <a:chOff x="0" y="0"/>
          <a:chExt cx="0" cy="0"/>
        </a:xfrm>
      </p:grpSpPr>
      <p:pic>
        <p:nvPicPr>
          <p:cNvPr id="846" name="Shape 84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18" name="Shape 6518"/>
        <p:cNvGrpSpPr/>
        <p:nvPr/>
      </p:nvGrpSpPr>
      <p:grpSpPr>
        <a:xfrm>
          <a:off x="0" y="0"/>
          <a:ext cx="0" cy="0"/>
          <a:chOff x="0" y="0"/>
          <a:chExt cx="0" cy="0"/>
        </a:xfrm>
      </p:grpSpPr>
      <p:pic>
        <p:nvPicPr>
          <p:cNvPr id="6519" name="Shape 651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23" name="Shape 6523"/>
        <p:cNvGrpSpPr/>
        <p:nvPr/>
      </p:nvGrpSpPr>
      <p:grpSpPr>
        <a:xfrm>
          <a:off x="0" y="0"/>
          <a:ext cx="0" cy="0"/>
          <a:chOff x="0" y="0"/>
          <a:chExt cx="0" cy="0"/>
        </a:xfrm>
      </p:grpSpPr>
      <p:pic>
        <p:nvPicPr>
          <p:cNvPr id="6524" name="Shape 652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28" name="Shape 6528"/>
        <p:cNvGrpSpPr/>
        <p:nvPr/>
      </p:nvGrpSpPr>
      <p:grpSpPr>
        <a:xfrm>
          <a:off x="0" y="0"/>
          <a:ext cx="0" cy="0"/>
          <a:chOff x="0" y="0"/>
          <a:chExt cx="0" cy="0"/>
        </a:xfrm>
      </p:grpSpPr>
      <p:pic>
        <p:nvPicPr>
          <p:cNvPr id="6529" name="Shape 652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33" name="Shape 6533"/>
        <p:cNvGrpSpPr/>
        <p:nvPr/>
      </p:nvGrpSpPr>
      <p:grpSpPr>
        <a:xfrm>
          <a:off x="0" y="0"/>
          <a:ext cx="0" cy="0"/>
          <a:chOff x="0" y="0"/>
          <a:chExt cx="0" cy="0"/>
        </a:xfrm>
      </p:grpSpPr>
      <p:pic>
        <p:nvPicPr>
          <p:cNvPr descr="download.jpg" id="6534" name="Shape 6534"/>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6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38" name="Shape 6538"/>
        <p:cNvGrpSpPr/>
        <p:nvPr/>
      </p:nvGrpSpPr>
      <p:grpSpPr>
        <a:xfrm>
          <a:off x="0" y="0"/>
          <a:ext cx="0" cy="0"/>
          <a:chOff x="0" y="0"/>
          <a:chExt cx="0" cy="0"/>
        </a:xfrm>
      </p:grpSpPr>
      <p:sp>
        <p:nvSpPr>
          <p:cNvPr id="6539" name="Shape 6539"/>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6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43" name="Shape 6543"/>
        <p:cNvGrpSpPr/>
        <p:nvPr/>
      </p:nvGrpSpPr>
      <p:grpSpPr>
        <a:xfrm>
          <a:off x="0" y="0"/>
          <a:ext cx="0" cy="0"/>
          <a:chOff x="0" y="0"/>
          <a:chExt cx="0" cy="0"/>
        </a:xfrm>
      </p:grpSpPr>
      <p:pic>
        <p:nvPicPr>
          <p:cNvPr id="6544" name="Shape 654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48" name="Shape 6548"/>
        <p:cNvGrpSpPr/>
        <p:nvPr/>
      </p:nvGrpSpPr>
      <p:grpSpPr>
        <a:xfrm>
          <a:off x="0" y="0"/>
          <a:ext cx="0" cy="0"/>
          <a:chOff x="0" y="0"/>
          <a:chExt cx="0" cy="0"/>
        </a:xfrm>
      </p:grpSpPr>
      <p:pic>
        <p:nvPicPr>
          <p:cNvPr id="6549" name="Shape 654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53" name="Shape 6553"/>
        <p:cNvGrpSpPr/>
        <p:nvPr/>
      </p:nvGrpSpPr>
      <p:grpSpPr>
        <a:xfrm>
          <a:off x="0" y="0"/>
          <a:ext cx="0" cy="0"/>
          <a:chOff x="0" y="0"/>
          <a:chExt cx="0" cy="0"/>
        </a:xfrm>
      </p:grpSpPr>
      <p:pic>
        <p:nvPicPr>
          <p:cNvPr id="6554" name="Shape 655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58" name="Shape 6558"/>
        <p:cNvGrpSpPr/>
        <p:nvPr/>
      </p:nvGrpSpPr>
      <p:grpSpPr>
        <a:xfrm>
          <a:off x="0" y="0"/>
          <a:ext cx="0" cy="0"/>
          <a:chOff x="0" y="0"/>
          <a:chExt cx="0" cy="0"/>
        </a:xfrm>
      </p:grpSpPr>
      <p:pic>
        <p:nvPicPr>
          <p:cNvPr id="6559" name="Shape 655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63" name="Shape 6563"/>
        <p:cNvGrpSpPr/>
        <p:nvPr/>
      </p:nvGrpSpPr>
      <p:grpSpPr>
        <a:xfrm>
          <a:off x="0" y="0"/>
          <a:ext cx="0" cy="0"/>
          <a:chOff x="0" y="0"/>
          <a:chExt cx="0" cy="0"/>
        </a:xfrm>
      </p:grpSpPr>
      <p:pic>
        <p:nvPicPr>
          <p:cNvPr id="6564" name="Shape 656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0" name="Shape 850"/>
        <p:cNvGrpSpPr/>
        <p:nvPr/>
      </p:nvGrpSpPr>
      <p:grpSpPr>
        <a:xfrm>
          <a:off x="0" y="0"/>
          <a:ext cx="0" cy="0"/>
          <a:chOff x="0" y="0"/>
          <a:chExt cx="0" cy="0"/>
        </a:xfrm>
      </p:grpSpPr>
      <p:pic>
        <p:nvPicPr>
          <p:cNvPr id="851" name="Shape 85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68" name="Shape 6568"/>
        <p:cNvGrpSpPr/>
        <p:nvPr/>
      </p:nvGrpSpPr>
      <p:grpSpPr>
        <a:xfrm>
          <a:off x="0" y="0"/>
          <a:ext cx="0" cy="0"/>
          <a:chOff x="0" y="0"/>
          <a:chExt cx="0" cy="0"/>
        </a:xfrm>
      </p:grpSpPr>
      <p:pic>
        <p:nvPicPr>
          <p:cNvPr id="6569" name="Shape 656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73" name="Shape 6573"/>
        <p:cNvGrpSpPr/>
        <p:nvPr/>
      </p:nvGrpSpPr>
      <p:grpSpPr>
        <a:xfrm>
          <a:off x="0" y="0"/>
          <a:ext cx="0" cy="0"/>
          <a:chOff x="0" y="0"/>
          <a:chExt cx="0" cy="0"/>
        </a:xfrm>
      </p:grpSpPr>
      <p:sp>
        <p:nvSpPr>
          <p:cNvPr id="6574" name="Shape 657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575" name="Shape 657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576" name="Shape 6576"/>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577" name="Shape 657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578" name="Shape 657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579" name="Shape 6579"/>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580" name="Shape 658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581" name="Shape 658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6582" name="Shape 6582"/>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6583" name="Shape 6583"/>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6584" name="Shape 6584"/>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6585" name="Shape 6585"/>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6586" name="Shape 6586"/>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6587" name="Shape 6587"/>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6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91" name="Shape 6591"/>
        <p:cNvGrpSpPr/>
        <p:nvPr/>
      </p:nvGrpSpPr>
      <p:grpSpPr>
        <a:xfrm>
          <a:off x="0" y="0"/>
          <a:ext cx="0" cy="0"/>
          <a:chOff x="0" y="0"/>
          <a:chExt cx="0" cy="0"/>
        </a:xfrm>
      </p:grpSpPr>
      <p:sp>
        <p:nvSpPr>
          <p:cNvPr id="6592" name="Shape 659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593" name="Shape 659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594" name="Shape 659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595" name="Shape 6595"/>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596" name="Shape 659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597" name="Shape 6597"/>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598" name="Shape 659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599" name="Shape 659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600" name="Shape 6600"/>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6601" name="Shape 6601"/>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6602" name="Shape 6602"/>
          <p:cNvGrpSpPr/>
          <p:nvPr/>
        </p:nvGrpSpPr>
        <p:grpSpPr>
          <a:xfrm>
            <a:off x="2627560" y="1994110"/>
            <a:ext cx="3510182" cy="1814571"/>
            <a:chOff x="0" y="0"/>
            <a:chExt cx="2147483647" cy="2147483647"/>
          </a:xfrm>
        </p:grpSpPr>
        <p:pic>
          <p:nvPicPr>
            <p:cNvPr descr="pasted-image.png" id="6603" name="Shape 6603"/>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6604" name="Shape 6604"/>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6605" name="Shape 6605"/>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6606" name="Shape 6606"/>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6607" name="Shape 6607"/>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6608" name="Shape 6608"/>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6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12" name="Shape 6612"/>
        <p:cNvGrpSpPr/>
        <p:nvPr/>
      </p:nvGrpSpPr>
      <p:grpSpPr>
        <a:xfrm>
          <a:off x="0" y="0"/>
          <a:ext cx="0" cy="0"/>
          <a:chOff x="0" y="0"/>
          <a:chExt cx="0" cy="0"/>
        </a:xfrm>
      </p:grpSpPr>
      <p:sp>
        <p:nvSpPr>
          <p:cNvPr id="6613" name="Shape 661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614" name="Shape 661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615" name="Shape 661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616" name="Shape 6616"/>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617" name="Shape 661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618" name="Shape 6618"/>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619" name="Shape 661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620" name="Shape 662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621" name="Shape 6621"/>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6622" name="Shape 6622"/>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6623" name="Shape 6623"/>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6624" name="Shape 6624"/>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6625" name="Shape 6625"/>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6626" name="Shape 6626"/>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6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30" name="Shape 6630"/>
        <p:cNvGrpSpPr/>
        <p:nvPr/>
      </p:nvGrpSpPr>
      <p:grpSpPr>
        <a:xfrm>
          <a:off x="0" y="0"/>
          <a:ext cx="0" cy="0"/>
          <a:chOff x="0" y="0"/>
          <a:chExt cx="0" cy="0"/>
        </a:xfrm>
      </p:grpSpPr>
      <p:sp>
        <p:nvSpPr>
          <p:cNvPr id="6631" name="Shape 663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632" name="Shape 663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633" name="Shape 663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634" name="Shape 663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635" name="Shape 6635"/>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636" name="Shape 6636"/>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637" name="Shape 663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638" name="Shape 663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639" name="Shape 6639"/>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6640" name="Shape 6640"/>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6641" name="Shape 6641"/>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6642" name="Shape 6642"/>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6643" name="Shape 6643"/>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6644" name="Shape 6644"/>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6645" name="Shape 6645"/>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6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49" name="Shape 6649"/>
        <p:cNvGrpSpPr/>
        <p:nvPr/>
      </p:nvGrpSpPr>
      <p:grpSpPr>
        <a:xfrm>
          <a:off x="0" y="0"/>
          <a:ext cx="0" cy="0"/>
          <a:chOff x="0" y="0"/>
          <a:chExt cx="0" cy="0"/>
        </a:xfrm>
      </p:grpSpPr>
      <p:sp>
        <p:nvSpPr>
          <p:cNvPr id="6650" name="Shape 665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651" name="Shape 665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652" name="Shape 665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653" name="Shape 665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654" name="Shape 665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655" name="Shape 665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656" name="Shape 665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657" name="Shape 665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658" name="Shape 6658"/>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6659" name="Shape 6659"/>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6660" name="Shape 6660"/>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6661" name="Shape 6661"/>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6662" name="Shape 6662"/>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6663" name="Shape 6663"/>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6664" name="Shape 6664"/>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665" name="Shape 6665"/>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666" name="Shape 6666"/>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667" name="Shape 6667"/>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6668" name="Shape 6668"/>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6669" name="Shape 6669"/>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6670" name="Shape 6670"/>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6671" name="Shape 6671"/>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672" name="Shape 6672"/>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6673" name="Shape 6673"/>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6674" name="Shape 6674"/>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675" name="Shape 6675"/>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6676" name="Shape 6676"/>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6677" name="Shape 6677"/>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678" name="Shape 6678"/>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6679" name="Shape 6679"/>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6680" name="Shape 6680"/>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6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84" name="Shape 6684"/>
        <p:cNvGrpSpPr/>
        <p:nvPr/>
      </p:nvGrpSpPr>
      <p:grpSpPr>
        <a:xfrm>
          <a:off x="0" y="0"/>
          <a:ext cx="0" cy="0"/>
          <a:chOff x="0" y="0"/>
          <a:chExt cx="0" cy="0"/>
        </a:xfrm>
      </p:grpSpPr>
      <p:sp>
        <p:nvSpPr>
          <p:cNvPr id="6685" name="Shape 668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686" name="Shape 668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687" name="Shape 668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688" name="Shape 668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689" name="Shape 668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690" name="Shape 6690"/>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691" name="Shape 669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692" name="Shape 6692"/>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693" name="Shape 6693"/>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6694" name="Shape 6694"/>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6695" name="Shape 6695"/>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6696" name="Shape 6696"/>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697" name="Shape 6697"/>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6698" name="Shape 6698"/>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6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02" name="Shape 6702"/>
        <p:cNvGrpSpPr/>
        <p:nvPr/>
      </p:nvGrpSpPr>
      <p:grpSpPr>
        <a:xfrm>
          <a:off x="0" y="0"/>
          <a:ext cx="0" cy="0"/>
          <a:chOff x="0" y="0"/>
          <a:chExt cx="0" cy="0"/>
        </a:xfrm>
      </p:grpSpPr>
      <p:sp>
        <p:nvSpPr>
          <p:cNvPr id="6703" name="Shape 670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704" name="Shape 670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705" name="Shape 670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706" name="Shape 670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707" name="Shape 670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708" name="Shape 670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709" name="Shape 670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710" name="Shape 671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711" name="Shape 6711"/>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6712" name="Shape 671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6713" name="Shape 6713"/>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6714" name="Shape 6714"/>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6715" name="Shape 6715"/>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6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19" name="Shape 6719"/>
        <p:cNvGrpSpPr/>
        <p:nvPr/>
      </p:nvGrpSpPr>
      <p:grpSpPr>
        <a:xfrm>
          <a:off x="0" y="0"/>
          <a:ext cx="0" cy="0"/>
          <a:chOff x="0" y="0"/>
          <a:chExt cx="0" cy="0"/>
        </a:xfrm>
      </p:grpSpPr>
      <p:sp>
        <p:nvSpPr>
          <p:cNvPr id="6720" name="Shape 672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721" name="Shape 672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722" name="Shape 672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723" name="Shape 672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724" name="Shape 672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725" name="Shape 672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726" name="Shape 672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727" name="Shape 672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728" name="Shape 672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6729" name="Shape 6729"/>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6730" name="Shape 6730"/>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6731" name="Shape 6731"/>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6732" name="Shape 6732"/>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6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36" name="Shape 6736"/>
        <p:cNvGrpSpPr/>
        <p:nvPr/>
      </p:nvGrpSpPr>
      <p:grpSpPr>
        <a:xfrm>
          <a:off x="0" y="0"/>
          <a:ext cx="0" cy="0"/>
          <a:chOff x="0" y="0"/>
          <a:chExt cx="0" cy="0"/>
        </a:xfrm>
      </p:grpSpPr>
      <p:sp>
        <p:nvSpPr>
          <p:cNvPr id="6737" name="Shape 673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738" name="Shape 673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739" name="Shape 673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740" name="Shape 674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741" name="Shape 674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742" name="Shape 674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743" name="Shape 674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744" name="Shape 674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745" name="Shape 674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6746" name="Shape 6746"/>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6747" name="Shape 6747"/>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6748" name="Shape 6748"/>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6749" name="Shape 6749"/>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5" name="Shape 855"/>
        <p:cNvGrpSpPr/>
        <p:nvPr/>
      </p:nvGrpSpPr>
      <p:grpSpPr>
        <a:xfrm>
          <a:off x="0" y="0"/>
          <a:ext cx="0" cy="0"/>
          <a:chOff x="0" y="0"/>
          <a:chExt cx="0" cy="0"/>
        </a:xfrm>
      </p:grpSpPr>
      <p:pic>
        <p:nvPicPr>
          <p:cNvPr id="856" name="Shape 85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53" name="Shape 6753"/>
        <p:cNvGrpSpPr/>
        <p:nvPr/>
      </p:nvGrpSpPr>
      <p:grpSpPr>
        <a:xfrm>
          <a:off x="0" y="0"/>
          <a:ext cx="0" cy="0"/>
          <a:chOff x="0" y="0"/>
          <a:chExt cx="0" cy="0"/>
        </a:xfrm>
      </p:grpSpPr>
      <p:sp>
        <p:nvSpPr>
          <p:cNvPr id="6754" name="Shape 675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755" name="Shape 675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756" name="Shape 675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757" name="Shape 675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758" name="Shape 675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759" name="Shape 675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760" name="Shape 676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761" name="Shape 676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762" name="Shape 676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6763" name="Shape 6763"/>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6764" name="Shape 6764"/>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6765" name="Shape 6765"/>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6766" name="Shape 6766"/>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6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70" name="Shape 6770"/>
        <p:cNvGrpSpPr/>
        <p:nvPr/>
      </p:nvGrpSpPr>
      <p:grpSpPr>
        <a:xfrm>
          <a:off x="0" y="0"/>
          <a:ext cx="0" cy="0"/>
          <a:chOff x="0" y="0"/>
          <a:chExt cx="0" cy="0"/>
        </a:xfrm>
      </p:grpSpPr>
      <p:sp>
        <p:nvSpPr>
          <p:cNvPr id="6771" name="Shape 677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772" name="Shape 677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773" name="Shape 677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774" name="Shape 677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775" name="Shape 677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776" name="Shape 677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777" name="Shape 677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778" name="Shape 677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779" name="Shape 6779"/>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6780" name="Shape 6780"/>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6781" name="Shape 6781"/>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6782" name="Shape 6782"/>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6783" name="Shape 6783"/>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6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87" name="Shape 6787"/>
        <p:cNvGrpSpPr/>
        <p:nvPr/>
      </p:nvGrpSpPr>
      <p:grpSpPr>
        <a:xfrm>
          <a:off x="0" y="0"/>
          <a:ext cx="0" cy="0"/>
          <a:chOff x="0" y="0"/>
          <a:chExt cx="0" cy="0"/>
        </a:xfrm>
      </p:grpSpPr>
      <p:sp>
        <p:nvSpPr>
          <p:cNvPr id="6788" name="Shape 678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789" name="Shape 678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790" name="Shape 679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791" name="Shape 679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792" name="Shape 679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793" name="Shape 679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794" name="Shape 679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795" name="Shape 679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796" name="Shape 6796"/>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6797" name="Shape 6797"/>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6798" name="Shape 6798"/>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6799" name="Shape 6799"/>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6800" name="Shape 6800"/>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6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04" name="Shape 6804"/>
        <p:cNvGrpSpPr/>
        <p:nvPr/>
      </p:nvGrpSpPr>
      <p:grpSpPr>
        <a:xfrm>
          <a:off x="0" y="0"/>
          <a:ext cx="0" cy="0"/>
          <a:chOff x="0" y="0"/>
          <a:chExt cx="0" cy="0"/>
        </a:xfrm>
      </p:grpSpPr>
      <p:sp>
        <p:nvSpPr>
          <p:cNvPr id="6805" name="Shape 680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806" name="Shape 680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807" name="Shape 680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808" name="Shape 680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809" name="Shape 680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810" name="Shape 681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811" name="Shape 681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812" name="Shape 681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813" name="Shape 6813"/>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6814" name="Shape 6814"/>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6815" name="Shape 6815"/>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6816" name="Shape 6816"/>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6817" name="Shape 6817"/>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6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21" name="Shape 6821"/>
        <p:cNvGrpSpPr/>
        <p:nvPr/>
      </p:nvGrpSpPr>
      <p:grpSpPr>
        <a:xfrm>
          <a:off x="0" y="0"/>
          <a:ext cx="0" cy="0"/>
          <a:chOff x="0" y="0"/>
          <a:chExt cx="0" cy="0"/>
        </a:xfrm>
      </p:grpSpPr>
      <p:pic>
        <p:nvPicPr>
          <p:cNvPr id="6822" name="Shape 682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26" name="Shape 6826"/>
        <p:cNvGrpSpPr/>
        <p:nvPr/>
      </p:nvGrpSpPr>
      <p:grpSpPr>
        <a:xfrm>
          <a:off x="0" y="0"/>
          <a:ext cx="0" cy="0"/>
          <a:chOff x="0" y="0"/>
          <a:chExt cx="0" cy="0"/>
        </a:xfrm>
      </p:grpSpPr>
      <p:pic>
        <p:nvPicPr>
          <p:cNvPr id="6827" name="Shape 682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31" name="Shape 6831"/>
        <p:cNvGrpSpPr/>
        <p:nvPr/>
      </p:nvGrpSpPr>
      <p:grpSpPr>
        <a:xfrm>
          <a:off x="0" y="0"/>
          <a:ext cx="0" cy="0"/>
          <a:chOff x="0" y="0"/>
          <a:chExt cx="0" cy="0"/>
        </a:xfrm>
      </p:grpSpPr>
      <p:pic>
        <p:nvPicPr>
          <p:cNvPr id="6832" name="Shape 683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36" name="Shape 6836"/>
        <p:cNvGrpSpPr/>
        <p:nvPr/>
      </p:nvGrpSpPr>
      <p:grpSpPr>
        <a:xfrm>
          <a:off x="0" y="0"/>
          <a:ext cx="0" cy="0"/>
          <a:chOff x="0" y="0"/>
          <a:chExt cx="0" cy="0"/>
        </a:xfrm>
      </p:grpSpPr>
      <p:pic>
        <p:nvPicPr>
          <p:cNvPr id="6837" name="Shape 683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41" name="Shape 6841"/>
        <p:cNvGrpSpPr/>
        <p:nvPr/>
      </p:nvGrpSpPr>
      <p:grpSpPr>
        <a:xfrm>
          <a:off x="0" y="0"/>
          <a:ext cx="0" cy="0"/>
          <a:chOff x="0" y="0"/>
          <a:chExt cx="0" cy="0"/>
        </a:xfrm>
      </p:grpSpPr>
      <p:pic>
        <p:nvPicPr>
          <p:cNvPr id="6842" name="Shape 684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46" name="Shape 6846"/>
        <p:cNvGrpSpPr/>
        <p:nvPr/>
      </p:nvGrpSpPr>
      <p:grpSpPr>
        <a:xfrm>
          <a:off x="0" y="0"/>
          <a:ext cx="0" cy="0"/>
          <a:chOff x="0" y="0"/>
          <a:chExt cx="0" cy="0"/>
        </a:xfrm>
      </p:grpSpPr>
      <p:pic>
        <p:nvPicPr>
          <p:cNvPr id="6847" name="Shape 684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0" name="Shape 860"/>
        <p:cNvGrpSpPr/>
        <p:nvPr/>
      </p:nvGrpSpPr>
      <p:grpSpPr>
        <a:xfrm>
          <a:off x="0" y="0"/>
          <a:ext cx="0" cy="0"/>
          <a:chOff x="0" y="0"/>
          <a:chExt cx="0" cy="0"/>
        </a:xfrm>
      </p:grpSpPr>
      <p:pic>
        <p:nvPicPr>
          <p:cNvPr id="861" name="Shape 86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51" name="Shape 6851"/>
        <p:cNvGrpSpPr/>
        <p:nvPr/>
      </p:nvGrpSpPr>
      <p:grpSpPr>
        <a:xfrm>
          <a:off x="0" y="0"/>
          <a:ext cx="0" cy="0"/>
          <a:chOff x="0" y="0"/>
          <a:chExt cx="0" cy="0"/>
        </a:xfrm>
      </p:grpSpPr>
      <p:pic>
        <p:nvPicPr>
          <p:cNvPr id="6852" name="Shape 685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56" name="Shape 6856"/>
        <p:cNvGrpSpPr/>
        <p:nvPr/>
      </p:nvGrpSpPr>
      <p:grpSpPr>
        <a:xfrm>
          <a:off x="0" y="0"/>
          <a:ext cx="0" cy="0"/>
          <a:chOff x="0" y="0"/>
          <a:chExt cx="0" cy="0"/>
        </a:xfrm>
      </p:grpSpPr>
      <p:pic>
        <p:nvPicPr>
          <p:cNvPr id="6857" name="Shape 685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61" name="Shape 6861"/>
        <p:cNvGrpSpPr/>
        <p:nvPr/>
      </p:nvGrpSpPr>
      <p:grpSpPr>
        <a:xfrm>
          <a:off x="0" y="0"/>
          <a:ext cx="0" cy="0"/>
          <a:chOff x="0" y="0"/>
          <a:chExt cx="0" cy="0"/>
        </a:xfrm>
      </p:grpSpPr>
      <p:pic>
        <p:nvPicPr>
          <p:cNvPr id="6862" name="Shape 686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66" name="Shape 6866"/>
        <p:cNvGrpSpPr/>
        <p:nvPr/>
      </p:nvGrpSpPr>
      <p:grpSpPr>
        <a:xfrm>
          <a:off x="0" y="0"/>
          <a:ext cx="0" cy="0"/>
          <a:chOff x="0" y="0"/>
          <a:chExt cx="0" cy="0"/>
        </a:xfrm>
      </p:grpSpPr>
      <p:pic>
        <p:nvPicPr>
          <p:cNvPr id="6867" name="Shape 686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71" name="Shape 6871"/>
        <p:cNvGrpSpPr/>
        <p:nvPr/>
      </p:nvGrpSpPr>
      <p:grpSpPr>
        <a:xfrm>
          <a:off x="0" y="0"/>
          <a:ext cx="0" cy="0"/>
          <a:chOff x="0" y="0"/>
          <a:chExt cx="0" cy="0"/>
        </a:xfrm>
      </p:grpSpPr>
      <p:pic>
        <p:nvPicPr>
          <p:cNvPr id="6872" name="Shape 687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76" name="Shape 6876"/>
        <p:cNvGrpSpPr/>
        <p:nvPr/>
      </p:nvGrpSpPr>
      <p:grpSpPr>
        <a:xfrm>
          <a:off x="0" y="0"/>
          <a:ext cx="0" cy="0"/>
          <a:chOff x="0" y="0"/>
          <a:chExt cx="0" cy="0"/>
        </a:xfrm>
      </p:grpSpPr>
      <p:pic>
        <p:nvPicPr>
          <p:cNvPr id="6877" name="Shape 687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81" name="Shape 6881"/>
        <p:cNvGrpSpPr/>
        <p:nvPr/>
      </p:nvGrpSpPr>
      <p:grpSpPr>
        <a:xfrm>
          <a:off x="0" y="0"/>
          <a:ext cx="0" cy="0"/>
          <a:chOff x="0" y="0"/>
          <a:chExt cx="0" cy="0"/>
        </a:xfrm>
      </p:grpSpPr>
      <p:pic>
        <p:nvPicPr>
          <p:cNvPr id="6882" name="Shape 688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86" name="Shape 6886"/>
        <p:cNvGrpSpPr/>
        <p:nvPr/>
      </p:nvGrpSpPr>
      <p:grpSpPr>
        <a:xfrm>
          <a:off x="0" y="0"/>
          <a:ext cx="0" cy="0"/>
          <a:chOff x="0" y="0"/>
          <a:chExt cx="0" cy="0"/>
        </a:xfrm>
      </p:grpSpPr>
      <p:pic>
        <p:nvPicPr>
          <p:cNvPr descr="download.jpg" id="6887" name="Shape 6887"/>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6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91" name="Shape 6891"/>
        <p:cNvGrpSpPr/>
        <p:nvPr/>
      </p:nvGrpSpPr>
      <p:grpSpPr>
        <a:xfrm>
          <a:off x="0" y="0"/>
          <a:ext cx="0" cy="0"/>
          <a:chOff x="0" y="0"/>
          <a:chExt cx="0" cy="0"/>
        </a:xfrm>
      </p:grpSpPr>
      <p:sp>
        <p:nvSpPr>
          <p:cNvPr id="6892" name="Shape 6892"/>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6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96" name="Shape 6896"/>
        <p:cNvGrpSpPr/>
        <p:nvPr/>
      </p:nvGrpSpPr>
      <p:grpSpPr>
        <a:xfrm>
          <a:off x="0" y="0"/>
          <a:ext cx="0" cy="0"/>
          <a:chOff x="0" y="0"/>
          <a:chExt cx="0" cy="0"/>
        </a:xfrm>
      </p:grpSpPr>
      <p:pic>
        <p:nvPicPr>
          <p:cNvPr id="6897" name="Shape 689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5" name="Shape 865"/>
        <p:cNvGrpSpPr/>
        <p:nvPr/>
      </p:nvGrpSpPr>
      <p:grpSpPr>
        <a:xfrm>
          <a:off x="0" y="0"/>
          <a:ext cx="0" cy="0"/>
          <a:chOff x="0" y="0"/>
          <a:chExt cx="0" cy="0"/>
        </a:xfrm>
      </p:grpSpPr>
      <p:pic>
        <p:nvPicPr>
          <p:cNvPr id="866" name="Shape 86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01" name="Shape 6901"/>
        <p:cNvGrpSpPr/>
        <p:nvPr/>
      </p:nvGrpSpPr>
      <p:grpSpPr>
        <a:xfrm>
          <a:off x="0" y="0"/>
          <a:ext cx="0" cy="0"/>
          <a:chOff x="0" y="0"/>
          <a:chExt cx="0" cy="0"/>
        </a:xfrm>
      </p:grpSpPr>
      <p:pic>
        <p:nvPicPr>
          <p:cNvPr id="6902" name="Shape 690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06" name="Shape 6906"/>
        <p:cNvGrpSpPr/>
        <p:nvPr/>
      </p:nvGrpSpPr>
      <p:grpSpPr>
        <a:xfrm>
          <a:off x="0" y="0"/>
          <a:ext cx="0" cy="0"/>
          <a:chOff x="0" y="0"/>
          <a:chExt cx="0" cy="0"/>
        </a:xfrm>
      </p:grpSpPr>
      <p:pic>
        <p:nvPicPr>
          <p:cNvPr id="6907" name="Shape 690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11" name="Shape 6911"/>
        <p:cNvGrpSpPr/>
        <p:nvPr/>
      </p:nvGrpSpPr>
      <p:grpSpPr>
        <a:xfrm>
          <a:off x="0" y="0"/>
          <a:ext cx="0" cy="0"/>
          <a:chOff x="0" y="0"/>
          <a:chExt cx="0" cy="0"/>
        </a:xfrm>
      </p:grpSpPr>
      <p:pic>
        <p:nvPicPr>
          <p:cNvPr id="6912" name="Shape 691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16" name="Shape 6916"/>
        <p:cNvGrpSpPr/>
        <p:nvPr/>
      </p:nvGrpSpPr>
      <p:grpSpPr>
        <a:xfrm>
          <a:off x="0" y="0"/>
          <a:ext cx="0" cy="0"/>
          <a:chOff x="0" y="0"/>
          <a:chExt cx="0" cy="0"/>
        </a:xfrm>
      </p:grpSpPr>
      <p:pic>
        <p:nvPicPr>
          <p:cNvPr id="6917" name="Shape 691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21" name="Shape 6921"/>
        <p:cNvGrpSpPr/>
        <p:nvPr/>
      </p:nvGrpSpPr>
      <p:grpSpPr>
        <a:xfrm>
          <a:off x="0" y="0"/>
          <a:ext cx="0" cy="0"/>
          <a:chOff x="0" y="0"/>
          <a:chExt cx="0" cy="0"/>
        </a:xfrm>
      </p:grpSpPr>
      <p:pic>
        <p:nvPicPr>
          <p:cNvPr id="6922" name="Shape 692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26" name="Shape 6926"/>
        <p:cNvGrpSpPr/>
        <p:nvPr/>
      </p:nvGrpSpPr>
      <p:grpSpPr>
        <a:xfrm>
          <a:off x="0" y="0"/>
          <a:ext cx="0" cy="0"/>
          <a:chOff x="0" y="0"/>
          <a:chExt cx="0" cy="0"/>
        </a:xfrm>
      </p:grpSpPr>
      <p:sp>
        <p:nvSpPr>
          <p:cNvPr id="6927" name="Shape 692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928" name="Shape 692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929" name="Shape 6929"/>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930" name="Shape 693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931" name="Shape 693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932" name="Shape 6932"/>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933" name="Shape 693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934" name="Shape 693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6935" name="Shape 6935"/>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6936" name="Shape 6936"/>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6937" name="Shape 6937"/>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6938" name="Shape 6938"/>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6939" name="Shape 6939"/>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6940" name="Shape 6940"/>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6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44" name="Shape 6944"/>
        <p:cNvGrpSpPr/>
        <p:nvPr/>
      </p:nvGrpSpPr>
      <p:grpSpPr>
        <a:xfrm>
          <a:off x="0" y="0"/>
          <a:ext cx="0" cy="0"/>
          <a:chOff x="0" y="0"/>
          <a:chExt cx="0" cy="0"/>
        </a:xfrm>
      </p:grpSpPr>
      <p:sp>
        <p:nvSpPr>
          <p:cNvPr id="6945" name="Shape 694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946" name="Shape 694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947" name="Shape 694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948" name="Shape 6948"/>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949" name="Shape 694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950" name="Shape 6950"/>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951" name="Shape 695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952" name="Shape 695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953" name="Shape 6953"/>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6954" name="Shape 6954"/>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6955" name="Shape 6955"/>
          <p:cNvGrpSpPr/>
          <p:nvPr/>
        </p:nvGrpSpPr>
        <p:grpSpPr>
          <a:xfrm>
            <a:off x="2627560" y="1994110"/>
            <a:ext cx="3510182" cy="1814571"/>
            <a:chOff x="0" y="0"/>
            <a:chExt cx="2147483647" cy="2147483647"/>
          </a:xfrm>
        </p:grpSpPr>
        <p:pic>
          <p:nvPicPr>
            <p:cNvPr descr="pasted-image.png" id="6956" name="Shape 6956"/>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6957" name="Shape 6957"/>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6958" name="Shape 6958"/>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6959" name="Shape 6959"/>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6960" name="Shape 6960"/>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6961" name="Shape 6961"/>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6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65" name="Shape 6965"/>
        <p:cNvGrpSpPr/>
        <p:nvPr/>
      </p:nvGrpSpPr>
      <p:grpSpPr>
        <a:xfrm>
          <a:off x="0" y="0"/>
          <a:ext cx="0" cy="0"/>
          <a:chOff x="0" y="0"/>
          <a:chExt cx="0" cy="0"/>
        </a:xfrm>
      </p:grpSpPr>
      <p:sp>
        <p:nvSpPr>
          <p:cNvPr id="6966" name="Shape 696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967" name="Shape 696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968" name="Shape 696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969" name="Shape 6969"/>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970" name="Shape 697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971" name="Shape 6971"/>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972" name="Shape 697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973" name="Shape 697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974" name="Shape 6974"/>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6975" name="Shape 6975"/>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6976" name="Shape 6976"/>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6977" name="Shape 6977"/>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6978" name="Shape 6978"/>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6979" name="Shape 6979"/>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6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83" name="Shape 6983"/>
        <p:cNvGrpSpPr/>
        <p:nvPr/>
      </p:nvGrpSpPr>
      <p:grpSpPr>
        <a:xfrm>
          <a:off x="0" y="0"/>
          <a:ext cx="0" cy="0"/>
          <a:chOff x="0" y="0"/>
          <a:chExt cx="0" cy="0"/>
        </a:xfrm>
      </p:grpSpPr>
      <p:sp>
        <p:nvSpPr>
          <p:cNvPr id="6984" name="Shape 698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6985" name="Shape 698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6986" name="Shape 698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6987" name="Shape 698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6988" name="Shape 6988"/>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6989" name="Shape 6989"/>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6990" name="Shape 699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6991" name="Shape 699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6992" name="Shape 6992"/>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6993" name="Shape 6993"/>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6994" name="Shape 6994"/>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6995" name="Shape 6995"/>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6996" name="Shape 6996"/>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6997" name="Shape 6997"/>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6998" name="Shape 6998"/>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6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02" name="Shape 7002"/>
        <p:cNvGrpSpPr/>
        <p:nvPr/>
      </p:nvGrpSpPr>
      <p:grpSpPr>
        <a:xfrm>
          <a:off x="0" y="0"/>
          <a:ext cx="0" cy="0"/>
          <a:chOff x="0" y="0"/>
          <a:chExt cx="0" cy="0"/>
        </a:xfrm>
      </p:grpSpPr>
      <p:sp>
        <p:nvSpPr>
          <p:cNvPr id="7003" name="Shape 700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004" name="Shape 700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005" name="Shape 700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006" name="Shape 700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007" name="Shape 700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008" name="Shape 700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009" name="Shape 700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010" name="Shape 701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011" name="Shape 7011"/>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7012" name="Shape 7012"/>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7013" name="Shape 7013"/>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7014" name="Shape 7014"/>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7015" name="Shape 7015"/>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7016" name="Shape 7016"/>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7017" name="Shape 7017"/>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018" name="Shape 7018"/>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019" name="Shape 7019"/>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020" name="Shape 7020"/>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7021" name="Shape 7021"/>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7022" name="Shape 7022"/>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7023" name="Shape 7023"/>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7024" name="Shape 7024"/>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025" name="Shape 7025"/>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7026" name="Shape 7026"/>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7027" name="Shape 7027"/>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028" name="Shape 7028"/>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7029" name="Shape 7029"/>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7030" name="Shape 7030"/>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031" name="Shape 7031"/>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7032" name="Shape 7032"/>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7033" name="Shape 7033"/>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0" name="Shape 870"/>
        <p:cNvGrpSpPr/>
        <p:nvPr/>
      </p:nvGrpSpPr>
      <p:grpSpPr>
        <a:xfrm>
          <a:off x="0" y="0"/>
          <a:ext cx="0" cy="0"/>
          <a:chOff x="0" y="0"/>
          <a:chExt cx="0" cy="0"/>
        </a:xfrm>
      </p:grpSpPr>
      <p:pic>
        <p:nvPicPr>
          <p:cNvPr id="871" name="Shape 87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37" name="Shape 7037"/>
        <p:cNvGrpSpPr/>
        <p:nvPr/>
      </p:nvGrpSpPr>
      <p:grpSpPr>
        <a:xfrm>
          <a:off x="0" y="0"/>
          <a:ext cx="0" cy="0"/>
          <a:chOff x="0" y="0"/>
          <a:chExt cx="0" cy="0"/>
        </a:xfrm>
      </p:grpSpPr>
      <p:sp>
        <p:nvSpPr>
          <p:cNvPr id="7038" name="Shape 703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039" name="Shape 703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040" name="Shape 704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041" name="Shape 704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042" name="Shape 704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043" name="Shape 7043"/>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044" name="Shape 704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045" name="Shape 7045"/>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046" name="Shape 7046"/>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7047" name="Shape 7047"/>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7048" name="Shape 7048"/>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7049" name="Shape 7049"/>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050" name="Shape 7050"/>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051" name="Shape 7051"/>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6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55" name="Shape 7055"/>
        <p:cNvGrpSpPr/>
        <p:nvPr/>
      </p:nvGrpSpPr>
      <p:grpSpPr>
        <a:xfrm>
          <a:off x="0" y="0"/>
          <a:ext cx="0" cy="0"/>
          <a:chOff x="0" y="0"/>
          <a:chExt cx="0" cy="0"/>
        </a:xfrm>
      </p:grpSpPr>
      <p:sp>
        <p:nvSpPr>
          <p:cNvPr id="7056" name="Shape 705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057" name="Shape 705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058" name="Shape 705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059" name="Shape 705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060" name="Shape 706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061" name="Shape 706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062" name="Shape 706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063" name="Shape 706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064" name="Shape 7064"/>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7065" name="Shape 706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7066" name="Shape 7066"/>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7067" name="Shape 7067"/>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7068" name="Shape 7068"/>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6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72" name="Shape 7072"/>
        <p:cNvGrpSpPr/>
        <p:nvPr/>
      </p:nvGrpSpPr>
      <p:grpSpPr>
        <a:xfrm>
          <a:off x="0" y="0"/>
          <a:ext cx="0" cy="0"/>
          <a:chOff x="0" y="0"/>
          <a:chExt cx="0" cy="0"/>
        </a:xfrm>
      </p:grpSpPr>
      <p:sp>
        <p:nvSpPr>
          <p:cNvPr id="7073" name="Shape 707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074" name="Shape 707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075" name="Shape 707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076" name="Shape 707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077" name="Shape 707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078" name="Shape 707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079" name="Shape 707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080" name="Shape 708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081" name="Shape 708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7082" name="Shape 7082"/>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7083" name="Shape 7083"/>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7084" name="Shape 7084"/>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7085" name="Shape 7085"/>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6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89" name="Shape 7089"/>
        <p:cNvGrpSpPr/>
        <p:nvPr/>
      </p:nvGrpSpPr>
      <p:grpSpPr>
        <a:xfrm>
          <a:off x="0" y="0"/>
          <a:ext cx="0" cy="0"/>
          <a:chOff x="0" y="0"/>
          <a:chExt cx="0" cy="0"/>
        </a:xfrm>
      </p:grpSpPr>
      <p:sp>
        <p:nvSpPr>
          <p:cNvPr id="7090" name="Shape 709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091" name="Shape 709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092" name="Shape 709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093" name="Shape 709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094" name="Shape 709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095" name="Shape 709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096" name="Shape 709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097" name="Shape 709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098" name="Shape 709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7099" name="Shape 7099"/>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7100" name="Shape 7100"/>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7101" name="Shape 7101"/>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7102" name="Shape 7102"/>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6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06" name="Shape 7106"/>
        <p:cNvGrpSpPr/>
        <p:nvPr/>
      </p:nvGrpSpPr>
      <p:grpSpPr>
        <a:xfrm>
          <a:off x="0" y="0"/>
          <a:ext cx="0" cy="0"/>
          <a:chOff x="0" y="0"/>
          <a:chExt cx="0" cy="0"/>
        </a:xfrm>
      </p:grpSpPr>
      <p:sp>
        <p:nvSpPr>
          <p:cNvPr id="7107" name="Shape 710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108" name="Shape 710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109" name="Shape 710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110" name="Shape 711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111" name="Shape 711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112" name="Shape 711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113" name="Shape 711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114" name="Shape 711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115" name="Shape 711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7116" name="Shape 7116"/>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7117" name="Shape 7117"/>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7118" name="Shape 7118"/>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7119" name="Shape 7119"/>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6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23" name="Shape 7123"/>
        <p:cNvGrpSpPr/>
        <p:nvPr/>
      </p:nvGrpSpPr>
      <p:grpSpPr>
        <a:xfrm>
          <a:off x="0" y="0"/>
          <a:ext cx="0" cy="0"/>
          <a:chOff x="0" y="0"/>
          <a:chExt cx="0" cy="0"/>
        </a:xfrm>
      </p:grpSpPr>
      <p:sp>
        <p:nvSpPr>
          <p:cNvPr id="7124" name="Shape 712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125" name="Shape 712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126" name="Shape 712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127" name="Shape 712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128" name="Shape 712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129" name="Shape 712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130" name="Shape 713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131" name="Shape 713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132" name="Shape 713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7133" name="Shape 7133"/>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7134" name="Shape 7134"/>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7135" name="Shape 7135"/>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7136" name="Shape 7136"/>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6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40" name="Shape 7140"/>
        <p:cNvGrpSpPr/>
        <p:nvPr/>
      </p:nvGrpSpPr>
      <p:grpSpPr>
        <a:xfrm>
          <a:off x="0" y="0"/>
          <a:ext cx="0" cy="0"/>
          <a:chOff x="0" y="0"/>
          <a:chExt cx="0" cy="0"/>
        </a:xfrm>
      </p:grpSpPr>
      <p:sp>
        <p:nvSpPr>
          <p:cNvPr id="7141" name="Shape 714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142" name="Shape 714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143" name="Shape 714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144" name="Shape 714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145" name="Shape 714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146" name="Shape 714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147" name="Shape 714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148" name="Shape 714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149" name="Shape 7149"/>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7150" name="Shape 7150"/>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7151" name="Shape 7151"/>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7152" name="Shape 7152"/>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7153" name="Shape 7153"/>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6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57" name="Shape 7157"/>
        <p:cNvGrpSpPr/>
        <p:nvPr/>
      </p:nvGrpSpPr>
      <p:grpSpPr>
        <a:xfrm>
          <a:off x="0" y="0"/>
          <a:ext cx="0" cy="0"/>
          <a:chOff x="0" y="0"/>
          <a:chExt cx="0" cy="0"/>
        </a:xfrm>
      </p:grpSpPr>
      <p:sp>
        <p:nvSpPr>
          <p:cNvPr id="7158" name="Shape 715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159" name="Shape 715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160" name="Shape 716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161" name="Shape 716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162" name="Shape 716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163" name="Shape 716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164" name="Shape 716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165" name="Shape 716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166" name="Shape 7166"/>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7167" name="Shape 7167"/>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7168" name="Shape 7168"/>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7169" name="Shape 7169"/>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7170" name="Shape 7170"/>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6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74" name="Shape 7174"/>
        <p:cNvGrpSpPr/>
        <p:nvPr/>
      </p:nvGrpSpPr>
      <p:grpSpPr>
        <a:xfrm>
          <a:off x="0" y="0"/>
          <a:ext cx="0" cy="0"/>
          <a:chOff x="0" y="0"/>
          <a:chExt cx="0" cy="0"/>
        </a:xfrm>
      </p:grpSpPr>
      <p:pic>
        <p:nvPicPr>
          <p:cNvPr id="7175" name="Shape 717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79" name="Shape 7179"/>
        <p:cNvGrpSpPr/>
        <p:nvPr/>
      </p:nvGrpSpPr>
      <p:grpSpPr>
        <a:xfrm>
          <a:off x="0" y="0"/>
          <a:ext cx="0" cy="0"/>
          <a:chOff x="0" y="0"/>
          <a:chExt cx="0" cy="0"/>
        </a:xfrm>
      </p:grpSpPr>
      <p:pic>
        <p:nvPicPr>
          <p:cNvPr id="7180" name="Shape 718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5" name="Shape 875"/>
        <p:cNvGrpSpPr/>
        <p:nvPr/>
      </p:nvGrpSpPr>
      <p:grpSpPr>
        <a:xfrm>
          <a:off x="0" y="0"/>
          <a:ext cx="0" cy="0"/>
          <a:chOff x="0" y="0"/>
          <a:chExt cx="0" cy="0"/>
        </a:xfrm>
      </p:grpSpPr>
      <p:pic>
        <p:nvPicPr>
          <p:cNvPr id="876" name="Shape 87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84" name="Shape 7184"/>
        <p:cNvGrpSpPr/>
        <p:nvPr/>
      </p:nvGrpSpPr>
      <p:grpSpPr>
        <a:xfrm>
          <a:off x="0" y="0"/>
          <a:ext cx="0" cy="0"/>
          <a:chOff x="0" y="0"/>
          <a:chExt cx="0" cy="0"/>
        </a:xfrm>
      </p:grpSpPr>
      <p:pic>
        <p:nvPicPr>
          <p:cNvPr id="7185" name="Shape 718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89" name="Shape 7189"/>
        <p:cNvGrpSpPr/>
        <p:nvPr/>
      </p:nvGrpSpPr>
      <p:grpSpPr>
        <a:xfrm>
          <a:off x="0" y="0"/>
          <a:ext cx="0" cy="0"/>
          <a:chOff x="0" y="0"/>
          <a:chExt cx="0" cy="0"/>
        </a:xfrm>
      </p:grpSpPr>
      <p:pic>
        <p:nvPicPr>
          <p:cNvPr id="7190" name="Shape 719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94" name="Shape 7194"/>
        <p:cNvGrpSpPr/>
        <p:nvPr/>
      </p:nvGrpSpPr>
      <p:grpSpPr>
        <a:xfrm>
          <a:off x="0" y="0"/>
          <a:ext cx="0" cy="0"/>
          <a:chOff x="0" y="0"/>
          <a:chExt cx="0" cy="0"/>
        </a:xfrm>
      </p:grpSpPr>
      <p:pic>
        <p:nvPicPr>
          <p:cNvPr id="7195" name="Shape 719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99" name="Shape 7199"/>
        <p:cNvGrpSpPr/>
        <p:nvPr/>
      </p:nvGrpSpPr>
      <p:grpSpPr>
        <a:xfrm>
          <a:off x="0" y="0"/>
          <a:ext cx="0" cy="0"/>
          <a:chOff x="0" y="0"/>
          <a:chExt cx="0" cy="0"/>
        </a:xfrm>
      </p:grpSpPr>
      <p:pic>
        <p:nvPicPr>
          <p:cNvPr id="7200" name="Shape 720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04" name="Shape 7204"/>
        <p:cNvGrpSpPr/>
        <p:nvPr/>
      </p:nvGrpSpPr>
      <p:grpSpPr>
        <a:xfrm>
          <a:off x="0" y="0"/>
          <a:ext cx="0" cy="0"/>
          <a:chOff x="0" y="0"/>
          <a:chExt cx="0" cy="0"/>
        </a:xfrm>
      </p:grpSpPr>
      <p:pic>
        <p:nvPicPr>
          <p:cNvPr id="7205" name="Shape 720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09" name="Shape 7209"/>
        <p:cNvGrpSpPr/>
        <p:nvPr/>
      </p:nvGrpSpPr>
      <p:grpSpPr>
        <a:xfrm>
          <a:off x="0" y="0"/>
          <a:ext cx="0" cy="0"/>
          <a:chOff x="0" y="0"/>
          <a:chExt cx="0" cy="0"/>
        </a:xfrm>
      </p:grpSpPr>
      <p:pic>
        <p:nvPicPr>
          <p:cNvPr id="7210" name="Shape 721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14" name="Shape 7214"/>
        <p:cNvGrpSpPr/>
        <p:nvPr/>
      </p:nvGrpSpPr>
      <p:grpSpPr>
        <a:xfrm>
          <a:off x="0" y="0"/>
          <a:ext cx="0" cy="0"/>
          <a:chOff x="0" y="0"/>
          <a:chExt cx="0" cy="0"/>
        </a:xfrm>
      </p:grpSpPr>
      <p:pic>
        <p:nvPicPr>
          <p:cNvPr id="7215" name="Shape 721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19" name="Shape 7219"/>
        <p:cNvGrpSpPr/>
        <p:nvPr/>
      </p:nvGrpSpPr>
      <p:grpSpPr>
        <a:xfrm>
          <a:off x="0" y="0"/>
          <a:ext cx="0" cy="0"/>
          <a:chOff x="0" y="0"/>
          <a:chExt cx="0" cy="0"/>
        </a:xfrm>
      </p:grpSpPr>
      <p:pic>
        <p:nvPicPr>
          <p:cNvPr id="7220" name="Shape 722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24" name="Shape 7224"/>
        <p:cNvGrpSpPr/>
        <p:nvPr/>
      </p:nvGrpSpPr>
      <p:grpSpPr>
        <a:xfrm>
          <a:off x="0" y="0"/>
          <a:ext cx="0" cy="0"/>
          <a:chOff x="0" y="0"/>
          <a:chExt cx="0" cy="0"/>
        </a:xfrm>
      </p:grpSpPr>
      <p:pic>
        <p:nvPicPr>
          <p:cNvPr id="7225" name="Shape 722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29" name="Shape 7229"/>
        <p:cNvGrpSpPr/>
        <p:nvPr/>
      </p:nvGrpSpPr>
      <p:grpSpPr>
        <a:xfrm>
          <a:off x="0" y="0"/>
          <a:ext cx="0" cy="0"/>
          <a:chOff x="0" y="0"/>
          <a:chExt cx="0" cy="0"/>
        </a:xfrm>
      </p:grpSpPr>
      <p:pic>
        <p:nvPicPr>
          <p:cNvPr id="7230" name="Shape 723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0" name="Shape 880"/>
        <p:cNvGrpSpPr/>
        <p:nvPr/>
      </p:nvGrpSpPr>
      <p:grpSpPr>
        <a:xfrm>
          <a:off x="0" y="0"/>
          <a:ext cx="0" cy="0"/>
          <a:chOff x="0" y="0"/>
          <a:chExt cx="0" cy="0"/>
        </a:xfrm>
      </p:grpSpPr>
      <p:pic>
        <p:nvPicPr>
          <p:cNvPr id="881" name="Shape 88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34" name="Shape 7234"/>
        <p:cNvGrpSpPr/>
        <p:nvPr/>
      </p:nvGrpSpPr>
      <p:grpSpPr>
        <a:xfrm>
          <a:off x="0" y="0"/>
          <a:ext cx="0" cy="0"/>
          <a:chOff x="0" y="0"/>
          <a:chExt cx="0" cy="0"/>
        </a:xfrm>
      </p:grpSpPr>
      <p:pic>
        <p:nvPicPr>
          <p:cNvPr id="7235" name="Shape 723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39" name="Shape 7239"/>
        <p:cNvGrpSpPr/>
        <p:nvPr/>
      </p:nvGrpSpPr>
      <p:grpSpPr>
        <a:xfrm>
          <a:off x="0" y="0"/>
          <a:ext cx="0" cy="0"/>
          <a:chOff x="0" y="0"/>
          <a:chExt cx="0" cy="0"/>
        </a:xfrm>
      </p:grpSpPr>
      <p:pic>
        <p:nvPicPr>
          <p:cNvPr descr="download.jpg" id="7240" name="Shape 7240"/>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6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44" name="Shape 7244"/>
        <p:cNvGrpSpPr/>
        <p:nvPr/>
      </p:nvGrpSpPr>
      <p:grpSpPr>
        <a:xfrm>
          <a:off x="0" y="0"/>
          <a:ext cx="0" cy="0"/>
          <a:chOff x="0" y="0"/>
          <a:chExt cx="0" cy="0"/>
        </a:xfrm>
      </p:grpSpPr>
      <p:sp>
        <p:nvSpPr>
          <p:cNvPr id="7245" name="Shape 7245"/>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6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49" name="Shape 7249"/>
        <p:cNvGrpSpPr/>
        <p:nvPr/>
      </p:nvGrpSpPr>
      <p:grpSpPr>
        <a:xfrm>
          <a:off x="0" y="0"/>
          <a:ext cx="0" cy="0"/>
          <a:chOff x="0" y="0"/>
          <a:chExt cx="0" cy="0"/>
        </a:xfrm>
      </p:grpSpPr>
      <p:pic>
        <p:nvPicPr>
          <p:cNvPr id="7250" name="Shape 725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54" name="Shape 7254"/>
        <p:cNvGrpSpPr/>
        <p:nvPr/>
      </p:nvGrpSpPr>
      <p:grpSpPr>
        <a:xfrm>
          <a:off x="0" y="0"/>
          <a:ext cx="0" cy="0"/>
          <a:chOff x="0" y="0"/>
          <a:chExt cx="0" cy="0"/>
        </a:xfrm>
      </p:grpSpPr>
      <p:pic>
        <p:nvPicPr>
          <p:cNvPr id="7255" name="Shape 725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59" name="Shape 7259"/>
        <p:cNvGrpSpPr/>
        <p:nvPr/>
      </p:nvGrpSpPr>
      <p:grpSpPr>
        <a:xfrm>
          <a:off x="0" y="0"/>
          <a:ext cx="0" cy="0"/>
          <a:chOff x="0" y="0"/>
          <a:chExt cx="0" cy="0"/>
        </a:xfrm>
      </p:grpSpPr>
      <p:pic>
        <p:nvPicPr>
          <p:cNvPr id="7260" name="Shape 726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64" name="Shape 7264"/>
        <p:cNvGrpSpPr/>
        <p:nvPr/>
      </p:nvGrpSpPr>
      <p:grpSpPr>
        <a:xfrm>
          <a:off x="0" y="0"/>
          <a:ext cx="0" cy="0"/>
          <a:chOff x="0" y="0"/>
          <a:chExt cx="0" cy="0"/>
        </a:xfrm>
      </p:grpSpPr>
      <p:pic>
        <p:nvPicPr>
          <p:cNvPr id="7265" name="Shape 726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69" name="Shape 7269"/>
        <p:cNvGrpSpPr/>
        <p:nvPr/>
      </p:nvGrpSpPr>
      <p:grpSpPr>
        <a:xfrm>
          <a:off x="0" y="0"/>
          <a:ext cx="0" cy="0"/>
          <a:chOff x="0" y="0"/>
          <a:chExt cx="0" cy="0"/>
        </a:xfrm>
      </p:grpSpPr>
      <p:pic>
        <p:nvPicPr>
          <p:cNvPr id="7270" name="Shape 727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74" name="Shape 7274"/>
        <p:cNvGrpSpPr/>
        <p:nvPr/>
      </p:nvGrpSpPr>
      <p:grpSpPr>
        <a:xfrm>
          <a:off x="0" y="0"/>
          <a:ext cx="0" cy="0"/>
          <a:chOff x="0" y="0"/>
          <a:chExt cx="0" cy="0"/>
        </a:xfrm>
      </p:grpSpPr>
      <p:pic>
        <p:nvPicPr>
          <p:cNvPr id="7275" name="Shape 727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6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79" name="Shape 7279"/>
        <p:cNvGrpSpPr/>
        <p:nvPr/>
      </p:nvGrpSpPr>
      <p:grpSpPr>
        <a:xfrm>
          <a:off x="0" y="0"/>
          <a:ext cx="0" cy="0"/>
          <a:chOff x="0" y="0"/>
          <a:chExt cx="0" cy="0"/>
        </a:xfrm>
      </p:grpSpPr>
      <p:sp>
        <p:nvSpPr>
          <p:cNvPr id="7280" name="Shape 728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281" name="Shape 728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282" name="Shape 7282"/>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283" name="Shape 728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284" name="Shape 728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285" name="Shape 7285"/>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286" name="Shape 728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287" name="Shape 728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7288" name="Shape 7288"/>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7289" name="Shape 7289"/>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7290" name="Shape 7290"/>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7291" name="Shape 7291"/>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7292" name="Shape 7292"/>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7293" name="Shape 7293"/>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5" name="Shape 885"/>
        <p:cNvGrpSpPr/>
        <p:nvPr/>
      </p:nvGrpSpPr>
      <p:grpSpPr>
        <a:xfrm>
          <a:off x="0" y="0"/>
          <a:ext cx="0" cy="0"/>
          <a:chOff x="0" y="0"/>
          <a:chExt cx="0" cy="0"/>
        </a:xfrm>
      </p:grpSpPr>
      <p:pic>
        <p:nvPicPr>
          <p:cNvPr descr="download.jpg" id="886" name="Shape 886"/>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6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97" name="Shape 7297"/>
        <p:cNvGrpSpPr/>
        <p:nvPr/>
      </p:nvGrpSpPr>
      <p:grpSpPr>
        <a:xfrm>
          <a:off x="0" y="0"/>
          <a:ext cx="0" cy="0"/>
          <a:chOff x="0" y="0"/>
          <a:chExt cx="0" cy="0"/>
        </a:xfrm>
      </p:grpSpPr>
      <p:sp>
        <p:nvSpPr>
          <p:cNvPr id="7298" name="Shape 729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299" name="Shape 729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300" name="Shape 730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301" name="Shape 7301"/>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302" name="Shape 730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303" name="Shape 7303"/>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304" name="Shape 730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305" name="Shape 730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306" name="Shape 7306"/>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7307" name="Shape 7307"/>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7308" name="Shape 7308"/>
          <p:cNvGrpSpPr/>
          <p:nvPr/>
        </p:nvGrpSpPr>
        <p:grpSpPr>
          <a:xfrm>
            <a:off x="2627560" y="1994110"/>
            <a:ext cx="3510182" cy="1814571"/>
            <a:chOff x="0" y="0"/>
            <a:chExt cx="2147483647" cy="2147483647"/>
          </a:xfrm>
        </p:grpSpPr>
        <p:pic>
          <p:nvPicPr>
            <p:cNvPr descr="pasted-image.png" id="7309" name="Shape 7309"/>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7310" name="Shape 7310"/>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7311" name="Shape 7311"/>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7312" name="Shape 7312"/>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7313" name="Shape 7313"/>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7314" name="Shape 7314"/>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6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18" name="Shape 7318"/>
        <p:cNvGrpSpPr/>
        <p:nvPr/>
      </p:nvGrpSpPr>
      <p:grpSpPr>
        <a:xfrm>
          <a:off x="0" y="0"/>
          <a:ext cx="0" cy="0"/>
          <a:chOff x="0" y="0"/>
          <a:chExt cx="0" cy="0"/>
        </a:xfrm>
      </p:grpSpPr>
      <p:sp>
        <p:nvSpPr>
          <p:cNvPr id="7319" name="Shape 731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320" name="Shape 732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321" name="Shape 732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322" name="Shape 7322"/>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323" name="Shape 732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324" name="Shape 7324"/>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325" name="Shape 732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326" name="Shape 732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327" name="Shape 7327"/>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7328" name="Shape 7328"/>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7329" name="Shape 7329"/>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7330" name="Shape 7330"/>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7331" name="Shape 7331"/>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7332" name="Shape 7332"/>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6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36" name="Shape 7336"/>
        <p:cNvGrpSpPr/>
        <p:nvPr/>
      </p:nvGrpSpPr>
      <p:grpSpPr>
        <a:xfrm>
          <a:off x="0" y="0"/>
          <a:ext cx="0" cy="0"/>
          <a:chOff x="0" y="0"/>
          <a:chExt cx="0" cy="0"/>
        </a:xfrm>
      </p:grpSpPr>
      <p:sp>
        <p:nvSpPr>
          <p:cNvPr id="7337" name="Shape 733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338" name="Shape 733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339" name="Shape 733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340" name="Shape 734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341" name="Shape 7341"/>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342" name="Shape 7342"/>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343" name="Shape 734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344" name="Shape 734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345" name="Shape 7345"/>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7346" name="Shape 7346"/>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7347" name="Shape 7347"/>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7348" name="Shape 7348"/>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7349" name="Shape 7349"/>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7350" name="Shape 7350"/>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7351" name="Shape 7351"/>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6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55" name="Shape 7355"/>
        <p:cNvGrpSpPr/>
        <p:nvPr/>
      </p:nvGrpSpPr>
      <p:grpSpPr>
        <a:xfrm>
          <a:off x="0" y="0"/>
          <a:ext cx="0" cy="0"/>
          <a:chOff x="0" y="0"/>
          <a:chExt cx="0" cy="0"/>
        </a:xfrm>
      </p:grpSpPr>
      <p:sp>
        <p:nvSpPr>
          <p:cNvPr id="7356" name="Shape 735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357" name="Shape 735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358" name="Shape 735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359" name="Shape 735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360" name="Shape 736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361" name="Shape 736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362" name="Shape 736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363" name="Shape 736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364" name="Shape 7364"/>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7365" name="Shape 7365"/>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7366" name="Shape 7366"/>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7367" name="Shape 7367"/>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7368" name="Shape 7368"/>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7369" name="Shape 7369"/>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7370" name="Shape 7370"/>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371" name="Shape 7371"/>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372" name="Shape 7372"/>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373" name="Shape 7373"/>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7374" name="Shape 7374"/>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7375" name="Shape 7375"/>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7376" name="Shape 7376"/>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7377" name="Shape 7377"/>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378" name="Shape 7378"/>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7379" name="Shape 7379"/>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7380" name="Shape 7380"/>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381" name="Shape 7381"/>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7382" name="Shape 7382"/>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7383" name="Shape 7383"/>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384" name="Shape 7384"/>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7385" name="Shape 7385"/>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7386" name="Shape 7386"/>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6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90" name="Shape 7390"/>
        <p:cNvGrpSpPr/>
        <p:nvPr/>
      </p:nvGrpSpPr>
      <p:grpSpPr>
        <a:xfrm>
          <a:off x="0" y="0"/>
          <a:ext cx="0" cy="0"/>
          <a:chOff x="0" y="0"/>
          <a:chExt cx="0" cy="0"/>
        </a:xfrm>
      </p:grpSpPr>
      <p:sp>
        <p:nvSpPr>
          <p:cNvPr id="7391" name="Shape 739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392" name="Shape 739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393" name="Shape 739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394" name="Shape 739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395" name="Shape 739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396" name="Shape 7396"/>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397" name="Shape 739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398" name="Shape 7398"/>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399" name="Shape 7399"/>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7400" name="Shape 7400"/>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7401" name="Shape 7401"/>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7402" name="Shape 7402"/>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403" name="Shape 7403"/>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404" name="Shape 7404"/>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6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08" name="Shape 7408"/>
        <p:cNvGrpSpPr/>
        <p:nvPr/>
      </p:nvGrpSpPr>
      <p:grpSpPr>
        <a:xfrm>
          <a:off x="0" y="0"/>
          <a:ext cx="0" cy="0"/>
          <a:chOff x="0" y="0"/>
          <a:chExt cx="0" cy="0"/>
        </a:xfrm>
      </p:grpSpPr>
      <p:sp>
        <p:nvSpPr>
          <p:cNvPr id="7409" name="Shape 740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410" name="Shape 741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411" name="Shape 741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412" name="Shape 741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413" name="Shape 741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414" name="Shape 741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415" name="Shape 741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416" name="Shape 741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417" name="Shape 7417"/>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7418" name="Shape 741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7419" name="Shape 7419"/>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7420" name="Shape 7420"/>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7421" name="Shape 7421"/>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6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25" name="Shape 7425"/>
        <p:cNvGrpSpPr/>
        <p:nvPr/>
      </p:nvGrpSpPr>
      <p:grpSpPr>
        <a:xfrm>
          <a:off x="0" y="0"/>
          <a:ext cx="0" cy="0"/>
          <a:chOff x="0" y="0"/>
          <a:chExt cx="0" cy="0"/>
        </a:xfrm>
      </p:grpSpPr>
      <p:sp>
        <p:nvSpPr>
          <p:cNvPr id="7426" name="Shape 742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427" name="Shape 742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428" name="Shape 742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429" name="Shape 742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430" name="Shape 743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431" name="Shape 743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432" name="Shape 743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433" name="Shape 743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434" name="Shape 743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7435" name="Shape 7435"/>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7436" name="Shape 7436"/>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7437" name="Shape 7437"/>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7438" name="Shape 7438"/>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6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42" name="Shape 7442"/>
        <p:cNvGrpSpPr/>
        <p:nvPr/>
      </p:nvGrpSpPr>
      <p:grpSpPr>
        <a:xfrm>
          <a:off x="0" y="0"/>
          <a:ext cx="0" cy="0"/>
          <a:chOff x="0" y="0"/>
          <a:chExt cx="0" cy="0"/>
        </a:xfrm>
      </p:grpSpPr>
      <p:sp>
        <p:nvSpPr>
          <p:cNvPr id="7443" name="Shape 744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444" name="Shape 744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445" name="Shape 744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446" name="Shape 744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447" name="Shape 744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448" name="Shape 744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449" name="Shape 744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450" name="Shape 745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451" name="Shape 745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7452" name="Shape 7452"/>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7453" name="Shape 7453"/>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7454" name="Shape 7454"/>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7455" name="Shape 7455"/>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6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59" name="Shape 7459"/>
        <p:cNvGrpSpPr/>
        <p:nvPr/>
      </p:nvGrpSpPr>
      <p:grpSpPr>
        <a:xfrm>
          <a:off x="0" y="0"/>
          <a:ext cx="0" cy="0"/>
          <a:chOff x="0" y="0"/>
          <a:chExt cx="0" cy="0"/>
        </a:xfrm>
      </p:grpSpPr>
      <p:sp>
        <p:nvSpPr>
          <p:cNvPr id="7460" name="Shape 746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461" name="Shape 746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462" name="Shape 746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463" name="Shape 746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464" name="Shape 746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465" name="Shape 746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466" name="Shape 746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467" name="Shape 746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468" name="Shape 746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7469" name="Shape 7469"/>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7470" name="Shape 7470"/>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7471" name="Shape 7471"/>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7472" name="Shape 7472"/>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6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76" name="Shape 7476"/>
        <p:cNvGrpSpPr/>
        <p:nvPr/>
      </p:nvGrpSpPr>
      <p:grpSpPr>
        <a:xfrm>
          <a:off x="0" y="0"/>
          <a:ext cx="0" cy="0"/>
          <a:chOff x="0" y="0"/>
          <a:chExt cx="0" cy="0"/>
        </a:xfrm>
      </p:grpSpPr>
      <p:sp>
        <p:nvSpPr>
          <p:cNvPr id="7477" name="Shape 747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478" name="Shape 747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479" name="Shape 747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480" name="Shape 748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481" name="Shape 748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482" name="Shape 748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483" name="Shape 748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484" name="Shape 748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485" name="Shape 748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7486" name="Shape 7486"/>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7487" name="Shape 7487"/>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7488" name="Shape 7488"/>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7489" name="Shape 7489"/>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pic>
        <p:nvPicPr>
          <p:cNvPr id="210" name="Shape 21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0" name="Shape 890"/>
        <p:cNvGrpSpPr/>
        <p:nvPr/>
      </p:nvGrpSpPr>
      <p:grpSpPr>
        <a:xfrm>
          <a:off x="0" y="0"/>
          <a:ext cx="0" cy="0"/>
          <a:chOff x="0" y="0"/>
          <a:chExt cx="0" cy="0"/>
        </a:xfrm>
      </p:grpSpPr>
      <p:sp>
        <p:nvSpPr>
          <p:cNvPr id="891" name="Shape 891"/>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7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93" name="Shape 7493"/>
        <p:cNvGrpSpPr/>
        <p:nvPr/>
      </p:nvGrpSpPr>
      <p:grpSpPr>
        <a:xfrm>
          <a:off x="0" y="0"/>
          <a:ext cx="0" cy="0"/>
          <a:chOff x="0" y="0"/>
          <a:chExt cx="0" cy="0"/>
        </a:xfrm>
      </p:grpSpPr>
      <p:sp>
        <p:nvSpPr>
          <p:cNvPr id="7494" name="Shape 749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495" name="Shape 749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496" name="Shape 749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497" name="Shape 749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498" name="Shape 749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499" name="Shape 749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500" name="Shape 750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501" name="Shape 750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502" name="Shape 750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7503" name="Shape 7503"/>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7504" name="Shape 7504"/>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7505" name="Shape 7505"/>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7506" name="Shape 7506"/>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7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10" name="Shape 7510"/>
        <p:cNvGrpSpPr/>
        <p:nvPr/>
      </p:nvGrpSpPr>
      <p:grpSpPr>
        <a:xfrm>
          <a:off x="0" y="0"/>
          <a:ext cx="0" cy="0"/>
          <a:chOff x="0" y="0"/>
          <a:chExt cx="0" cy="0"/>
        </a:xfrm>
      </p:grpSpPr>
      <p:sp>
        <p:nvSpPr>
          <p:cNvPr id="7511" name="Shape 751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512" name="Shape 751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513" name="Shape 751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514" name="Shape 751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515" name="Shape 751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516" name="Shape 751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517" name="Shape 751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518" name="Shape 751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519" name="Shape 7519"/>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7520" name="Shape 7520"/>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7521" name="Shape 7521"/>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7522" name="Shape 7522"/>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7523" name="Shape 7523"/>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7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27" name="Shape 7527"/>
        <p:cNvGrpSpPr/>
        <p:nvPr/>
      </p:nvGrpSpPr>
      <p:grpSpPr>
        <a:xfrm>
          <a:off x="0" y="0"/>
          <a:ext cx="0" cy="0"/>
          <a:chOff x="0" y="0"/>
          <a:chExt cx="0" cy="0"/>
        </a:xfrm>
      </p:grpSpPr>
      <p:pic>
        <p:nvPicPr>
          <p:cNvPr id="7528" name="Shape 752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32" name="Shape 7532"/>
        <p:cNvGrpSpPr/>
        <p:nvPr/>
      </p:nvGrpSpPr>
      <p:grpSpPr>
        <a:xfrm>
          <a:off x="0" y="0"/>
          <a:ext cx="0" cy="0"/>
          <a:chOff x="0" y="0"/>
          <a:chExt cx="0" cy="0"/>
        </a:xfrm>
      </p:grpSpPr>
      <p:pic>
        <p:nvPicPr>
          <p:cNvPr id="7533" name="Shape 753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37" name="Shape 7537"/>
        <p:cNvGrpSpPr/>
        <p:nvPr/>
      </p:nvGrpSpPr>
      <p:grpSpPr>
        <a:xfrm>
          <a:off x="0" y="0"/>
          <a:ext cx="0" cy="0"/>
          <a:chOff x="0" y="0"/>
          <a:chExt cx="0" cy="0"/>
        </a:xfrm>
      </p:grpSpPr>
      <p:pic>
        <p:nvPicPr>
          <p:cNvPr id="7538" name="Shape 753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42" name="Shape 7542"/>
        <p:cNvGrpSpPr/>
        <p:nvPr/>
      </p:nvGrpSpPr>
      <p:grpSpPr>
        <a:xfrm>
          <a:off x="0" y="0"/>
          <a:ext cx="0" cy="0"/>
          <a:chOff x="0" y="0"/>
          <a:chExt cx="0" cy="0"/>
        </a:xfrm>
      </p:grpSpPr>
      <p:pic>
        <p:nvPicPr>
          <p:cNvPr id="7543" name="Shape 754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47" name="Shape 7547"/>
        <p:cNvGrpSpPr/>
        <p:nvPr/>
      </p:nvGrpSpPr>
      <p:grpSpPr>
        <a:xfrm>
          <a:off x="0" y="0"/>
          <a:ext cx="0" cy="0"/>
          <a:chOff x="0" y="0"/>
          <a:chExt cx="0" cy="0"/>
        </a:xfrm>
      </p:grpSpPr>
      <p:pic>
        <p:nvPicPr>
          <p:cNvPr id="7548" name="Shape 754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52" name="Shape 7552"/>
        <p:cNvGrpSpPr/>
        <p:nvPr/>
      </p:nvGrpSpPr>
      <p:grpSpPr>
        <a:xfrm>
          <a:off x="0" y="0"/>
          <a:ext cx="0" cy="0"/>
          <a:chOff x="0" y="0"/>
          <a:chExt cx="0" cy="0"/>
        </a:xfrm>
      </p:grpSpPr>
      <p:pic>
        <p:nvPicPr>
          <p:cNvPr id="7553" name="Shape 755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57" name="Shape 7557"/>
        <p:cNvGrpSpPr/>
        <p:nvPr/>
      </p:nvGrpSpPr>
      <p:grpSpPr>
        <a:xfrm>
          <a:off x="0" y="0"/>
          <a:ext cx="0" cy="0"/>
          <a:chOff x="0" y="0"/>
          <a:chExt cx="0" cy="0"/>
        </a:xfrm>
      </p:grpSpPr>
      <p:pic>
        <p:nvPicPr>
          <p:cNvPr id="7558" name="Shape 755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62" name="Shape 7562"/>
        <p:cNvGrpSpPr/>
        <p:nvPr/>
      </p:nvGrpSpPr>
      <p:grpSpPr>
        <a:xfrm>
          <a:off x="0" y="0"/>
          <a:ext cx="0" cy="0"/>
          <a:chOff x="0" y="0"/>
          <a:chExt cx="0" cy="0"/>
        </a:xfrm>
      </p:grpSpPr>
      <p:pic>
        <p:nvPicPr>
          <p:cNvPr id="7563" name="Shape 756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5" name="Shape 895"/>
        <p:cNvGrpSpPr/>
        <p:nvPr/>
      </p:nvGrpSpPr>
      <p:grpSpPr>
        <a:xfrm>
          <a:off x="0" y="0"/>
          <a:ext cx="0" cy="0"/>
          <a:chOff x="0" y="0"/>
          <a:chExt cx="0" cy="0"/>
        </a:xfrm>
      </p:grpSpPr>
      <p:pic>
        <p:nvPicPr>
          <p:cNvPr id="896" name="Shape 89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67" name="Shape 7567"/>
        <p:cNvGrpSpPr/>
        <p:nvPr/>
      </p:nvGrpSpPr>
      <p:grpSpPr>
        <a:xfrm>
          <a:off x="0" y="0"/>
          <a:ext cx="0" cy="0"/>
          <a:chOff x="0" y="0"/>
          <a:chExt cx="0" cy="0"/>
        </a:xfrm>
      </p:grpSpPr>
      <p:pic>
        <p:nvPicPr>
          <p:cNvPr id="7568" name="Shape 756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72" name="Shape 7572"/>
        <p:cNvGrpSpPr/>
        <p:nvPr/>
      </p:nvGrpSpPr>
      <p:grpSpPr>
        <a:xfrm>
          <a:off x="0" y="0"/>
          <a:ext cx="0" cy="0"/>
          <a:chOff x="0" y="0"/>
          <a:chExt cx="0" cy="0"/>
        </a:xfrm>
      </p:grpSpPr>
      <p:pic>
        <p:nvPicPr>
          <p:cNvPr id="7573" name="Shape 757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77" name="Shape 7577"/>
        <p:cNvGrpSpPr/>
        <p:nvPr/>
      </p:nvGrpSpPr>
      <p:grpSpPr>
        <a:xfrm>
          <a:off x="0" y="0"/>
          <a:ext cx="0" cy="0"/>
          <a:chOff x="0" y="0"/>
          <a:chExt cx="0" cy="0"/>
        </a:xfrm>
      </p:grpSpPr>
      <p:pic>
        <p:nvPicPr>
          <p:cNvPr id="7578" name="Shape 757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82" name="Shape 7582"/>
        <p:cNvGrpSpPr/>
        <p:nvPr/>
      </p:nvGrpSpPr>
      <p:grpSpPr>
        <a:xfrm>
          <a:off x="0" y="0"/>
          <a:ext cx="0" cy="0"/>
          <a:chOff x="0" y="0"/>
          <a:chExt cx="0" cy="0"/>
        </a:xfrm>
      </p:grpSpPr>
      <p:pic>
        <p:nvPicPr>
          <p:cNvPr id="7583" name="Shape 758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87" name="Shape 7587"/>
        <p:cNvGrpSpPr/>
        <p:nvPr/>
      </p:nvGrpSpPr>
      <p:grpSpPr>
        <a:xfrm>
          <a:off x="0" y="0"/>
          <a:ext cx="0" cy="0"/>
          <a:chOff x="0" y="0"/>
          <a:chExt cx="0" cy="0"/>
        </a:xfrm>
      </p:grpSpPr>
      <p:pic>
        <p:nvPicPr>
          <p:cNvPr id="7588" name="Shape 758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92" name="Shape 7592"/>
        <p:cNvGrpSpPr/>
        <p:nvPr/>
      </p:nvGrpSpPr>
      <p:grpSpPr>
        <a:xfrm>
          <a:off x="0" y="0"/>
          <a:ext cx="0" cy="0"/>
          <a:chOff x="0" y="0"/>
          <a:chExt cx="0" cy="0"/>
        </a:xfrm>
      </p:grpSpPr>
      <p:pic>
        <p:nvPicPr>
          <p:cNvPr descr="download.jpg" id="7593" name="Shape 7593"/>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7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97" name="Shape 7597"/>
        <p:cNvGrpSpPr/>
        <p:nvPr/>
      </p:nvGrpSpPr>
      <p:grpSpPr>
        <a:xfrm>
          <a:off x="0" y="0"/>
          <a:ext cx="0" cy="0"/>
          <a:chOff x="0" y="0"/>
          <a:chExt cx="0" cy="0"/>
        </a:xfrm>
      </p:grpSpPr>
      <p:sp>
        <p:nvSpPr>
          <p:cNvPr id="7598" name="Shape 7598"/>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7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02" name="Shape 7602"/>
        <p:cNvGrpSpPr/>
        <p:nvPr/>
      </p:nvGrpSpPr>
      <p:grpSpPr>
        <a:xfrm>
          <a:off x="0" y="0"/>
          <a:ext cx="0" cy="0"/>
          <a:chOff x="0" y="0"/>
          <a:chExt cx="0" cy="0"/>
        </a:xfrm>
      </p:grpSpPr>
      <p:pic>
        <p:nvPicPr>
          <p:cNvPr id="7603" name="Shape 760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07" name="Shape 7607"/>
        <p:cNvGrpSpPr/>
        <p:nvPr/>
      </p:nvGrpSpPr>
      <p:grpSpPr>
        <a:xfrm>
          <a:off x="0" y="0"/>
          <a:ext cx="0" cy="0"/>
          <a:chOff x="0" y="0"/>
          <a:chExt cx="0" cy="0"/>
        </a:xfrm>
      </p:grpSpPr>
      <p:pic>
        <p:nvPicPr>
          <p:cNvPr id="7608" name="Shape 760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12" name="Shape 7612"/>
        <p:cNvGrpSpPr/>
        <p:nvPr/>
      </p:nvGrpSpPr>
      <p:grpSpPr>
        <a:xfrm>
          <a:off x="0" y="0"/>
          <a:ext cx="0" cy="0"/>
          <a:chOff x="0" y="0"/>
          <a:chExt cx="0" cy="0"/>
        </a:xfrm>
      </p:grpSpPr>
      <p:pic>
        <p:nvPicPr>
          <p:cNvPr id="7613" name="Shape 761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0" name="Shape 900"/>
        <p:cNvGrpSpPr/>
        <p:nvPr/>
      </p:nvGrpSpPr>
      <p:grpSpPr>
        <a:xfrm>
          <a:off x="0" y="0"/>
          <a:ext cx="0" cy="0"/>
          <a:chOff x="0" y="0"/>
          <a:chExt cx="0" cy="0"/>
        </a:xfrm>
      </p:grpSpPr>
      <p:pic>
        <p:nvPicPr>
          <p:cNvPr id="901" name="Shape 90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17" name="Shape 7617"/>
        <p:cNvGrpSpPr/>
        <p:nvPr/>
      </p:nvGrpSpPr>
      <p:grpSpPr>
        <a:xfrm>
          <a:off x="0" y="0"/>
          <a:ext cx="0" cy="0"/>
          <a:chOff x="0" y="0"/>
          <a:chExt cx="0" cy="0"/>
        </a:xfrm>
      </p:grpSpPr>
      <p:pic>
        <p:nvPicPr>
          <p:cNvPr id="7618" name="Shape 761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22" name="Shape 7622"/>
        <p:cNvGrpSpPr/>
        <p:nvPr/>
      </p:nvGrpSpPr>
      <p:grpSpPr>
        <a:xfrm>
          <a:off x="0" y="0"/>
          <a:ext cx="0" cy="0"/>
          <a:chOff x="0" y="0"/>
          <a:chExt cx="0" cy="0"/>
        </a:xfrm>
      </p:grpSpPr>
      <p:pic>
        <p:nvPicPr>
          <p:cNvPr id="7623" name="Shape 762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27" name="Shape 7627"/>
        <p:cNvGrpSpPr/>
        <p:nvPr/>
      </p:nvGrpSpPr>
      <p:grpSpPr>
        <a:xfrm>
          <a:off x="0" y="0"/>
          <a:ext cx="0" cy="0"/>
          <a:chOff x="0" y="0"/>
          <a:chExt cx="0" cy="0"/>
        </a:xfrm>
      </p:grpSpPr>
      <p:pic>
        <p:nvPicPr>
          <p:cNvPr id="7628" name="Shape 762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32" name="Shape 7632"/>
        <p:cNvGrpSpPr/>
        <p:nvPr/>
      </p:nvGrpSpPr>
      <p:grpSpPr>
        <a:xfrm>
          <a:off x="0" y="0"/>
          <a:ext cx="0" cy="0"/>
          <a:chOff x="0" y="0"/>
          <a:chExt cx="0" cy="0"/>
        </a:xfrm>
      </p:grpSpPr>
      <p:sp>
        <p:nvSpPr>
          <p:cNvPr id="7633" name="Shape 763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634" name="Shape 763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635" name="Shape 7635"/>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636" name="Shape 763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637" name="Shape 763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638" name="Shape 7638"/>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639" name="Shape 763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640" name="Shape 764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7641" name="Shape 7641"/>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7642" name="Shape 7642"/>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7643" name="Shape 7643"/>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7644" name="Shape 7644"/>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7645" name="Shape 7645"/>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7646" name="Shape 7646"/>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7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50" name="Shape 7650"/>
        <p:cNvGrpSpPr/>
        <p:nvPr/>
      </p:nvGrpSpPr>
      <p:grpSpPr>
        <a:xfrm>
          <a:off x="0" y="0"/>
          <a:ext cx="0" cy="0"/>
          <a:chOff x="0" y="0"/>
          <a:chExt cx="0" cy="0"/>
        </a:xfrm>
      </p:grpSpPr>
      <p:sp>
        <p:nvSpPr>
          <p:cNvPr id="7651" name="Shape 765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652" name="Shape 765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653" name="Shape 765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654" name="Shape 7654"/>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655" name="Shape 765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656" name="Shape 7656"/>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657" name="Shape 765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658" name="Shape 765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659" name="Shape 7659"/>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7660" name="Shape 7660"/>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7661" name="Shape 7661"/>
          <p:cNvGrpSpPr/>
          <p:nvPr/>
        </p:nvGrpSpPr>
        <p:grpSpPr>
          <a:xfrm>
            <a:off x="2627560" y="1994110"/>
            <a:ext cx="3510182" cy="1814571"/>
            <a:chOff x="0" y="0"/>
            <a:chExt cx="2147483647" cy="2147483647"/>
          </a:xfrm>
        </p:grpSpPr>
        <p:pic>
          <p:nvPicPr>
            <p:cNvPr descr="pasted-image.png" id="7662" name="Shape 7662"/>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7663" name="Shape 7663"/>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7664" name="Shape 7664"/>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7665" name="Shape 7665"/>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7666" name="Shape 7666"/>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7667" name="Shape 7667"/>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7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71" name="Shape 7671"/>
        <p:cNvGrpSpPr/>
        <p:nvPr/>
      </p:nvGrpSpPr>
      <p:grpSpPr>
        <a:xfrm>
          <a:off x="0" y="0"/>
          <a:ext cx="0" cy="0"/>
          <a:chOff x="0" y="0"/>
          <a:chExt cx="0" cy="0"/>
        </a:xfrm>
      </p:grpSpPr>
      <p:sp>
        <p:nvSpPr>
          <p:cNvPr id="7672" name="Shape 767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673" name="Shape 767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674" name="Shape 767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675" name="Shape 7675"/>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676" name="Shape 767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677" name="Shape 7677"/>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678" name="Shape 767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679" name="Shape 767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680" name="Shape 7680"/>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7681" name="Shape 7681"/>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7682" name="Shape 7682"/>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7683" name="Shape 7683"/>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7684" name="Shape 7684"/>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7685" name="Shape 7685"/>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7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89" name="Shape 7689"/>
        <p:cNvGrpSpPr/>
        <p:nvPr/>
      </p:nvGrpSpPr>
      <p:grpSpPr>
        <a:xfrm>
          <a:off x="0" y="0"/>
          <a:ext cx="0" cy="0"/>
          <a:chOff x="0" y="0"/>
          <a:chExt cx="0" cy="0"/>
        </a:xfrm>
      </p:grpSpPr>
      <p:sp>
        <p:nvSpPr>
          <p:cNvPr id="7690" name="Shape 769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691" name="Shape 769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692" name="Shape 769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693" name="Shape 769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694" name="Shape 7694"/>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695" name="Shape 7695"/>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696" name="Shape 769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697" name="Shape 769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698" name="Shape 7698"/>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7699" name="Shape 7699"/>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7700" name="Shape 7700"/>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7701" name="Shape 7701"/>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7702" name="Shape 7702"/>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7703" name="Shape 7703"/>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7704" name="Shape 7704"/>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7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08" name="Shape 7708"/>
        <p:cNvGrpSpPr/>
        <p:nvPr/>
      </p:nvGrpSpPr>
      <p:grpSpPr>
        <a:xfrm>
          <a:off x="0" y="0"/>
          <a:ext cx="0" cy="0"/>
          <a:chOff x="0" y="0"/>
          <a:chExt cx="0" cy="0"/>
        </a:xfrm>
      </p:grpSpPr>
      <p:sp>
        <p:nvSpPr>
          <p:cNvPr id="7709" name="Shape 770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710" name="Shape 771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711" name="Shape 771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712" name="Shape 771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713" name="Shape 771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714" name="Shape 771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715" name="Shape 771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716" name="Shape 771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717" name="Shape 7717"/>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7718" name="Shape 7718"/>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7719" name="Shape 7719"/>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7720" name="Shape 7720"/>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7721" name="Shape 7721"/>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7722" name="Shape 7722"/>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7723" name="Shape 7723"/>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724" name="Shape 7724"/>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725" name="Shape 7725"/>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726" name="Shape 7726"/>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7727" name="Shape 7727"/>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7728" name="Shape 7728"/>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7729" name="Shape 7729"/>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7730" name="Shape 7730"/>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731" name="Shape 7731"/>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7732" name="Shape 7732"/>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7733" name="Shape 7733"/>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734" name="Shape 7734"/>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7735" name="Shape 7735"/>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7736" name="Shape 7736"/>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737" name="Shape 7737"/>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7738" name="Shape 7738"/>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7739" name="Shape 7739"/>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7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43" name="Shape 7743"/>
        <p:cNvGrpSpPr/>
        <p:nvPr/>
      </p:nvGrpSpPr>
      <p:grpSpPr>
        <a:xfrm>
          <a:off x="0" y="0"/>
          <a:ext cx="0" cy="0"/>
          <a:chOff x="0" y="0"/>
          <a:chExt cx="0" cy="0"/>
        </a:xfrm>
      </p:grpSpPr>
      <p:sp>
        <p:nvSpPr>
          <p:cNvPr id="7744" name="Shape 774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745" name="Shape 774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746" name="Shape 774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747" name="Shape 774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748" name="Shape 774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749" name="Shape 7749"/>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750" name="Shape 775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751" name="Shape 7751"/>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752" name="Shape 7752"/>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7753" name="Shape 7753"/>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7754" name="Shape 7754"/>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7755" name="Shape 7755"/>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756" name="Shape 7756"/>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7757" name="Shape 7757"/>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7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61" name="Shape 7761"/>
        <p:cNvGrpSpPr/>
        <p:nvPr/>
      </p:nvGrpSpPr>
      <p:grpSpPr>
        <a:xfrm>
          <a:off x="0" y="0"/>
          <a:ext cx="0" cy="0"/>
          <a:chOff x="0" y="0"/>
          <a:chExt cx="0" cy="0"/>
        </a:xfrm>
      </p:grpSpPr>
      <p:sp>
        <p:nvSpPr>
          <p:cNvPr id="7762" name="Shape 776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763" name="Shape 776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764" name="Shape 776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765" name="Shape 776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766" name="Shape 776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767" name="Shape 776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768" name="Shape 776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769" name="Shape 776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770" name="Shape 7770"/>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7771" name="Shape 777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7772" name="Shape 7772"/>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7773" name="Shape 7773"/>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7774" name="Shape 7774"/>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5" name="Shape 905"/>
        <p:cNvGrpSpPr/>
        <p:nvPr/>
      </p:nvGrpSpPr>
      <p:grpSpPr>
        <a:xfrm>
          <a:off x="0" y="0"/>
          <a:ext cx="0" cy="0"/>
          <a:chOff x="0" y="0"/>
          <a:chExt cx="0" cy="0"/>
        </a:xfrm>
      </p:grpSpPr>
      <p:pic>
        <p:nvPicPr>
          <p:cNvPr id="906" name="Shape 90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78" name="Shape 7778"/>
        <p:cNvGrpSpPr/>
        <p:nvPr/>
      </p:nvGrpSpPr>
      <p:grpSpPr>
        <a:xfrm>
          <a:off x="0" y="0"/>
          <a:ext cx="0" cy="0"/>
          <a:chOff x="0" y="0"/>
          <a:chExt cx="0" cy="0"/>
        </a:xfrm>
      </p:grpSpPr>
      <p:sp>
        <p:nvSpPr>
          <p:cNvPr id="7779" name="Shape 777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780" name="Shape 778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781" name="Shape 778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782" name="Shape 778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783" name="Shape 778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784" name="Shape 778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785" name="Shape 778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786" name="Shape 778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787" name="Shape 7787"/>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7788" name="Shape 7788"/>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7789" name="Shape 7789"/>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7790" name="Shape 7790"/>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7791" name="Shape 7791"/>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7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95" name="Shape 7795"/>
        <p:cNvGrpSpPr/>
        <p:nvPr/>
      </p:nvGrpSpPr>
      <p:grpSpPr>
        <a:xfrm>
          <a:off x="0" y="0"/>
          <a:ext cx="0" cy="0"/>
          <a:chOff x="0" y="0"/>
          <a:chExt cx="0" cy="0"/>
        </a:xfrm>
      </p:grpSpPr>
      <p:sp>
        <p:nvSpPr>
          <p:cNvPr id="7796" name="Shape 779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797" name="Shape 779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798" name="Shape 779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799" name="Shape 779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800" name="Shape 780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801" name="Shape 780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802" name="Shape 780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803" name="Shape 780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804" name="Shape 780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7805" name="Shape 7805"/>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7806" name="Shape 7806"/>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7807" name="Shape 7807"/>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7808" name="Shape 7808"/>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7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12" name="Shape 7812"/>
        <p:cNvGrpSpPr/>
        <p:nvPr/>
      </p:nvGrpSpPr>
      <p:grpSpPr>
        <a:xfrm>
          <a:off x="0" y="0"/>
          <a:ext cx="0" cy="0"/>
          <a:chOff x="0" y="0"/>
          <a:chExt cx="0" cy="0"/>
        </a:xfrm>
      </p:grpSpPr>
      <p:sp>
        <p:nvSpPr>
          <p:cNvPr id="7813" name="Shape 781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814" name="Shape 781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815" name="Shape 781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816" name="Shape 781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817" name="Shape 781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818" name="Shape 781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819" name="Shape 781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820" name="Shape 782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821" name="Shape 782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7822" name="Shape 7822"/>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7823" name="Shape 7823"/>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7824" name="Shape 7824"/>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7825" name="Shape 7825"/>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7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29" name="Shape 7829"/>
        <p:cNvGrpSpPr/>
        <p:nvPr/>
      </p:nvGrpSpPr>
      <p:grpSpPr>
        <a:xfrm>
          <a:off x="0" y="0"/>
          <a:ext cx="0" cy="0"/>
          <a:chOff x="0" y="0"/>
          <a:chExt cx="0" cy="0"/>
        </a:xfrm>
      </p:grpSpPr>
      <p:sp>
        <p:nvSpPr>
          <p:cNvPr id="7830" name="Shape 783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831" name="Shape 783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832" name="Shape 783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833" name="Shape 783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834" name="Shape 783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835" name="Shape 783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836" name="Shape 783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837" name="Shape 783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838" name="Shape 783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7839" name="Shape 7839"/>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7840" name="Shape 7840"/>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7841" name="Shape 7841"/>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7842" name="Shape 7842"/>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7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46" name="Shape 7846"/>
        <p:cNvGrpSpPr/>
        <p:nvPr/>
      </p:nvGrpSpPr>
      <p:grpSpPr>
        <a:xfrm>
          <a:off x="0" y="0"/>
          <a:ext cx="0" cy="0"/>
          <a:chOff x="0" y="0"/>
          <a:chExt cx="0" cy="0"/>
        </a:xfrm>
      </p:grpSpPr>
      <p:sp>
        <p:nvSpPr>
          <p:cNvPr id="7847" name="Shape 784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848" name="Shape 784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849" name="Shape 784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850" name="Shape 785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851" name="Shape 785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852" name="Shape 785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853" name="Shape 785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854" name="Shape 785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855" name="Shape 785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7856" name="Shape 7856"/>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7857" name="Shape 7857"/>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7858" name="Shape 7858"/>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7859" name="Shape 7859"/>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7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63" name="Shape 7863"/>
        <p:cNvGrpSpPr/>
        <p:nvPr/>
      </p:nvGrpSpPr>
      <p:grpSpPr>
        <a:xfrm>
          <a:off x="0" y="0"/>
          <a:ext cx="0" cy="0"/>
          <a:chOff x="0" y="0"/>
          <a:chExt cx="0" cy="0"/>
        </a:xfrm>
      </p:grpSpPr>
      <p:sp>
        <p:nvSpPr>
          <p:cNvPr id="7864" name="Shape 786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865" name="Shape 786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866" name="Shape 786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867" name="Shape 786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868" name="Shape 786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869" name="Shape 786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870" name="Shape 787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871" name="Shape 787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7872" name="Shape 787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7873" name="Shape 7873"/>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7874" name="Shape 7874"/>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7875" name="Shape 7875"/>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7876" name="Shape 7876"/>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7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80" name="Shape 7880"/>
        <p:cNvGrpSpPr/>
        <p:nvPr/>
      </p:nvGrpSpPr>
      <p:grpSpPr>
        <a:xfrm>
          <a:off x="0" y="0"/>
          <a:ext cx="0" cy="0"/>
          <a:chOff x="0" y="0"/>
          <a:chExt cx="0" cy="0"/>
        </a:xfrm>
      </p:grpSpPr>
      <p:pic>
        <p:nvPicPr>
          <p:cNvPr id="7881" name="Shape 788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85" name="Shape 7885"/>
        <p:cNvGrpSpPr/>
        <p:nvPr/>
      </p:nvGrpSpPr>
      <p:grpSpPr>
        <a:xfrm>
          <a:off x="0" y="0"/>
          <a:ext cx="0" cy="0"/>
          <a:chOff x="0" y="0"/>
          <a:chExt cx="0" cy="0"/>
        </a:xfrm>
      </p:grpSpPr>
      <p:pic>
        <p:nvPicPr>
          <p:cNvPr id="7886" name="Shape 788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90" name="Shape 7890"/>
        <p:cNvGrpSpPr/>
        <p:nvPr/>
      </p:nvGrpSpPr>
      <p:grpSpPr>
        <a:xfrm>
          <a:off x="0" y="0"/>
          <a:ext cx="0" cy="0"/>
          <a:chOff x="0" y="0"/>
          <a:chExt cx="0" cy="0"/>
        </a:xfrm>
      </p:grpSpPr>
      <p:pic>
        <p:nvPicPr>
          <p:cNvPr id="7891" name="Shape 789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95" name="Shape 7895"/>
        <p:cNvGrpSpPr/>
        <p:nvPr/>
      </p:nvGrpSpPr>
      <p:grpSpPr>
        <a:xfrm>
          <a:off x="0" y="0"/>
          <a:ext cx="0" cy="0"/>
          <a:chOff x="0" y="0"/>
          <a:chExt cx="0" cy="0"/>
        </a:xfrm>
      </p:grpSpPr>
      <p:pic>
        <p:nvPicPr>
          <p:cNvPr id="7896" name="Shape 789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0" name="Shape 910"/>
        <p:cNvGrpSpPr/>
        <p:nvPr/>
      </p:nvGrpSpPr>
      <p:grpSpPr>
        <a:xfrm>
          <a:off x="0" y="0"/>
          <a:ext cx="0" cy="0"/>
          <a:chOff x="0" y="0"/>
          <a:chExt cx="0" cy="0"/>
        </a:xfrm>
      </p:grpSpPr>
      <p:pic>
        <p:nvPicPr>
          <p:cNvPr id="911" name="Shape 91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00" name="Shape 7900"/>
        <p:cNvGrpSpPr/>
        <p:nvPr/>
      </p:nvGrpSpPr>
      <p:grpSpPr>
        <a:xfrm>
          <a:off x="0" y="0"/>
          <a:ext cx="0" cy="0"/>
          <a:chOff x="0" y="0"/>
          <a:chExt cx="0" cy="0"/>
        </a:xfrm>
      </p:grpSpPr>
      <p:pic>
        <p:nvPicPr>
          <p:cNvPr id="7901" name="Shape 790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05" name="Shape 7905"/>
        <p:cNvGrpSpPr/>
        <p:nvPr/>
      </p:nvGrpSpPr>
      <p:grpSpPr>
        <a:xfrm>
          <a:off x="0" y="0"/>
          <a:ext cx="0" cy="0"/>
          <a:chOff x="0" y="0"/>
          <a:chExt cx="0" cy="0"/>
        </a:xfrm>
      </p:grpSpPr>
      <p:pic>
        <p:nvPicPr>
          <p:cNvPr id="7906" name="Shape 790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10" name="Shape 7910"/>
        <p:cNvGrpSpPr/>
        <p:nvPr/>
      </p:nvGrpSpPr>
      <p:grpSpPr>
        <a:xfrm>
          <a:off x="0" y="0"/>
          <a:ext cx="0" cy="0"/>
          <a:chOff x="0" y="0"/>
          <a:chExt cx="0" cy="0"/>
        </a:xfrm>
      </p:grpSpPr>
      <p:pic>
        <p:nvPicPr>
          <p:cNvPr id="7911" name="Shape 791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15" name="Shape 7915"/>
        <p:cNvGrpSpPr/>
        <p:nvPr/>
      </p:nvGrpSpPr>
      <p:grpSpPr>
        <a:xfrm>
          <a:off x="0" y="0"/>
          <a:ext cx="0" cy="0"/>
          <a:chOff x="0" y="0"/>
          <a:chExt cx="0" cy="0"/>
        </a:xfrm>
      </p:grpSpPr>
      <p:pic>
        <p:nvPicPr>
          <p:cNvPr id="7916" name="Shape 791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20" name="Shape 7920"/>
        <p:cNvGrpSpPr/>
        <p:nvPr/>
      </p:nvGrpSpPr>
      <p:grpSpPr>
        <a:xfrm>
          <a:off x="0" y="0"/>
          <a:ext cx="0" cy="0"/>
          <a:chOff x="0" y="0"/>
          <a:chExt cx="0" cy="0"/>
        </a:xfrm>
      </p:grpSpPr>
      <p:pic>
        <p:nvPicPr>
          <p:cNvPr id="7921" name="Shape 792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25" name="Shape 7925"/>
        <p:cNvGrpSpPr/>
        <p:nvPr/>
      </p:nvGrpSpPr>
      <p:grpSpPr>
        <a:xfrm>
          <a:off x="0" y="0"/>
          <a:ext cx="0" cy="0"/>
          <a:chOff x="0" y="0"/>
          <a:chExt cx="0" cy="0"/>
        </a:xfrm>
      </p:grpSpPr>
      <p:pic>
        <p:nvPicPr>
          <p:cNvPr id="7926" name="Shape 792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30" name="Shape 7930"/>
        <p:cNvGrpSpPr/>
        <p:nvPr/>
      </p:nvGrpSpPr>
      <p:grpSpPr>
        <a:xfrm>
          <a:off x="0" y="0"/>
          <a:ext cx="0" cy="0"/>
          <a:chOff x="0" y="0"/>
          <a:chExt cx="0" cy="0"/>
        </a:xfrm>
      </p:grpSpPr>
      <p:pic>
        <p:nvPicPr>
          <p:cNvPr id="7931" name="Shape 793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35" name="Shape 7935"/>
        <p:cNvGrpSpPr/>
        <p:nvPr/>
      </p:nvGrpSpPr>
      <p:grpSpPr>
        <a:xfrm>
          <a:off x="0" y="0"/>
          <a:ext cx="0" cy="0"/>
          <a:chOff x="0" y="0"/>
          <a:chExt cx="0" cy="0"/>
        </a:xfrm>
      </p:grpSpPr>
      <p:pic>
        <p:nvPicPr>
          <p:cNvPr id="7936" name="Shape 793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40" name="Shape 7940"/>
        <p:cNvGrpSpPr/>
        <p:nvPr/>
      </p:nvGrpSpPr>
      <p:grpSpPr>
        <a:xfrm>
          <a:off x="0" y="0"/>
          <a:ext cx="0" cy="0"/>
          <a:chOff x="0" y="0"/>
          <a:chExt cx="0" cy="0"/>
        </a:xfrm>
      </p:grpSpPr>
      <p:pic>
        <p:nvPicPr>
          <p:cNvPr id="7941" name="Shape 794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45" name="Shape 7945"/>
        <p:cNvGrpSpPr/>
        <p:nvPr/>
      </p:nvGrpSpPr>
      <p:grpSpPr>
        <a:xfrm>
          <a:off x="0" y="0"/>
          <a:ext cx="0" cy="0"/>
          <a:chOff x="0" y="0"/>
          <a:chExt cx="0" cy="0"/>
        </a:xfrm>
      </p:grpSpPr>
      <p:pic>
        <p:nvPicPr>
          <p:cNvPr descr="download.jpg" id="7946" name="Shape 7946"/>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5" name="Shape 915"/>
        <p:cNvGrpSpPr/>
        <p:nvPr/>
      </p:nvGrpSpPr>
      <p:grpSpPr>
        <a:xfrm>
          <a:off x="0" y="0"/>
          <a:ext cx="0" cy="0"/>
          <a:chOff x="0" y="0"/>
          <a:chExt cx="0" cy="0"/>
        </a:xfrm>
      </p:grpSpPr>
      <p:pic>
        <p:nvPicPr>
          <p:cNvPr id="916" name="Shape 91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50" name="Shape 7950"/>
        <p:cNvGrpSpPr/>
        <p:nvPr/>
      </p:nvGrpSpPr>
      <p:grpSpPr>
        <a:xfrm>
          <a:off x="0" y="0"/>
          <a:ext cx="0" cy="0"/>
          <a:chOff x="0" y="0"/>
          <a:chExt cx="0" cy="0"/>
        </a:xfrm>
      </p:grpSpPr>
      <p:sp>
        <p:nvSpPr>
          <p:cNvPr id="7951" name="Shape 7951"/>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7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55" name="Shape 7955"/>
        <p:cNvGrpSpPr/>
        <p:nvPr/>
      </p:nvGrpSpPr>
      <p:grpSpPr>
        <a:xfrm>
          <a:off x="0" y="0"/>
          <a:ext cx="0" cy="0"/>
          <a:chOff x="0" y="0"/>
          <a:chExt cx="0" cy="0"/>
        </a:xfrm>
      </p:grpSpPr>
      <p:pic>
        <p:nvPicPr>
          <p:cNvPr id="7956" name="Shape 795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60" name="Shape 7960"/>
        <p:cNvGrpSpPr/>
        <p:nvPr/>
      </p:nvGrpSpPr>
      <p:grpSpPr>
        <a:xfrm>
          <a:off x="0" y="0"/>
          <a:ext cx="0" cy="0"/>
          <a:chOff x="0" y="0"/>
          <a:chExt cx="0" cy="0"/>
        </a:xfrm>
      </p:grpSpPr>
      <p:pic>
        <p:nvPicPr>
          <p:cNvPr id="7961" name="Shape 796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65" name="Shape 7965"/>
        <p:cNvGrpSpPr/>
        <p:nvPr/>
      </p:nvGrpSpPr>
      <p:grpSpPr>
        <a:xfrm>
          <a:off x="0" y="0"/>
          <a:ext cx="0" cy="0"/>
          <a:chOff x="0" y="0"/>
          <a:chExt cx="0" cy="0"/>
        </a:xfrm>
      </p:grpSpPr>
      <p:pic>
        <p:nvPicPr>
          <p:cNvPr id="7966" name="Shape 796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70" name="Shape 7970"/>
        <p:cNvGrpSpPr/>
        <p:nvPr/>
      </p:nvGrpSpPr>
      <p:grpSpPr>
        <a:xfrm>
          <a:off x="0" y="0"/>
          <a:ext cx="0" cy="0"/>
          <a:chOff x="0" y="0"/>
          <a:chExt cx="0" cy="0"/>
        </a:xfrm>
      </p:grpSpPr>
      <p:pic>
        <p:nvPicPr>
          <p:cNvPr id="7971" name="Shape 797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75" name="Shape 7975"/>
        <p:cNvGrpSpPr/>
        <p:nvPr/>
      </p:nvGrpSpPr>
      <p:grpSpPr>
        <a:xfrm>
          <a:off x="0" y="0"/>
          <a:ext cx="0" cy="0"/>
          <a:chOff x="0" y="0"/>
          <a:chExt cx="0" cy="0"/>
        </a:xfrm>
      </p:grpSpPr>
      <p:pic>
        <p:nvPicPr>
          <p:cNvPr id="7976" name="Shape 797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80" name="Shape 7980"/>
        <p:cNvGrpSpPr/>
        <p:nvPr/>
      </p:nvGrpSpPr>
      <p:grpSpPr>
        <a:xfrm>
          <a:off x="0" y="0"/>
          <a:ext cx="0" cy="0"/>
          <a:chOff x="0" y="0"/>
          <a:chExt cx="0" cy="0"/>
        </a:xfrm>
      </p:grpSpPr>
      <p:pic>
        <p:nvPicPr>
          <p:cNvPr id="7981" name="Shape 798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85" name="Shape 7985"/>
        <p:cNvGrpSpPr/>
        <p:nvPr/>
      </p:nvGrpSpPr>
      <p:grpSpPr>
        <a:xfrm>
          <a:off x="0" y="0"/>
          <a:ext cx="0" cy="0"/>
          <a:chOff x="0" y="0"/>
          <a:chExt cx="0" cy="0"/>
        </a:xfrm>
      </p:grpSpPr>
      <p:sp>
        <p:nvSpPr>
          <p:cNvPr id="7986" name="Shape 798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7987" name="Shape 798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7988" name="Shape 7988"/>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7989" name="Shape 798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7990" name="Shape 799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7991" name="Shape 7991"/>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7992" name="Shape 799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7993" name="Shape 799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7994" name="Shape 7994"/>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7995" name="Shape 7995"/>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7996" name="Shape 7996"/>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7997" name="Shape 7997"/>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7998" name="Shape 7998"/>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7999" name="Shape 7999"/>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7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03" name="Shape 8003"/>
        <p:cNvGrpSpPr/>
        <p:nvPr/>
      </p:nvGrpSpPr>
      <p:grpSpPr>
        <a:xfrm>
          <a:off x="0" y="0"/>
          <a:ext cx="0" cy="0"/>
          <a:chOff x="0" y="0"/>
          <a:chExt cx="0" cy="0"/>
        </a:xfrm>
      </p:grpSpPr>
      <p:sp>
        <p:nvSpPr>
          <p:cNvPr id="8004" name="Shape 800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005" name="Shape 800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006" name="Shape 800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007" name="Shape 8007"/>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008" name="Shape 800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009" name="Shape 8009"/>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010" name="Shape 801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011" name="Shape 801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012" name="Shape 8012"/>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8013" name="Shape 8013"/>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8014" name="Shape 8014"/>
          <p:cNvGrpSpPr/>
          <p:nvPr/>
        </p:nvGrpSpPr>
        <p:grpSpPr>
          <a:xfrm>
            <a:off x="2627560" y="1994110"/>
            <a:ext cx="3510182" cy="1814571"/>
            <a:chOff x="0" y="0"/>
            <a:chExt cx="2147483647" cy="2147483647"/>
          </a:xfrm>
        </p:grpSpPr>
        <p:pic>
          <p:nvPicPr>
            <p:cNvPr descr="pasted-image.png" id="8015" name="Shape 8015"/>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8016" name="Shape 8016"/>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8017" name="Shape 8017"/>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8018" name="Shape 8018"/>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8019" name="Shape 8019"/>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8020" name="Shape 8020"/>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7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24" name="Shape 8024"/>
        <p:cNvGrpSpPr/>
        <p:nvPr/>
      </p:nvGrpSpPr>
      <p:grpSpPr>
        <a:xfrm>
          <a:off x="0" y="0"/>
          <a:ext cx="0" cy="0"/>
          <a:chOff x="0" y="0"/>
          <a:chExt cx="0" cy="0"/>
        </a:xfrm>
      </p:grpSpPr>
      <p:sp>
        <p:nvSpPr>
          <p:cNvPr id="8025" name="Shape 802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026" name="Shape 802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027" name="Shape 802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028" name="Shape 8028"/>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029" name="Shape 802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030" name="Shape 8030"/>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031" name="Shape 803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032" name="Shape 803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033" name="Shape 8033"/>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8034" name="Shape 8034"/>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8035" name="Shape 8035"/>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8036" name="Shape 8036"/>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8037" name="Shape 8037"/>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8038" name="Shape 8038"/>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0" name="Shape 920"/>
        <p:cNvGrpSpPr/>
        <p:nvPr/>
      </p:nvGrpSpPr>
      <p:grpSpPr>
        <a:xfrm>
          <a:off x="0" y="0"/>
          <a:ext cx="0" cy="0"/>
          <a:chOff x="0" y="0"/>
          <a:chExt cx="0" cy="0"/>
        </a:xfrm>
      </p:grpSpPr>
      <p:pic>
        <p:nvPicPr>
          <p:cNvPr id="921" name="Shape 92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42" name="Shape 8042"/>
        <p:cNvGrpSpPr/>
        <p:nvPr/>
      </p:nvGrpSpPr>
      <p:grpSpPr>
        <a:xfrm>
          <a:off x="0" y="0"/>
          <a:ext cx="0" cy="0"/>
          <a:chOff x="0" y="0"/>
          <a:chExt cx="0" cy="0"/>
        </a:xfrm>
      </p:grpSpPr>
      <p:sp>
        <p:nvSpPr>
          <p:cNvPr id="8043" name="Shape 804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044" name="Shape 804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045" name="Shape 804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046" name="Shape 804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047" name="Shape 8047"/>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048" name="Shape 8048"/>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049" name="Shape 804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050" name="Shape 805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051" name="Shape 8051"/>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8052" name="Shape 8052"/>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8053" name="Shape 8053"/>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8054" name="Shape 8054"/>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8055" name="Shape 8055"/>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8056" name="Shape 8056"/>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8057" name="Shape 8057"/>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7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61" name="Shape 8061"/>
        <p:cNvGrpSpPr/>
        <p:nvPr/>
      </p:nvGrpSpPr>
      <p:grpSpPr>
        <a:xfrm>
          <a:off x="0" y="0"/>
          <a:ext cx="0" cy="0"/>
          <a:chOff x="0" y="0"/>
          <a:chExt cx="0" cy="0"/>
        </a:xfrm>
      </p:grpSpPr>
      <p:sp>
        <p:nvSpPr>
          <p:cNvPr id="8062" name="Shape 806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063" name="Shape 806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064" name="Shape 806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065" name="Shape 806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066" name="Shape 806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067" name="Shape 806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068" name="Shape 806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069" name="Shape 806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070" name="Shape 8070"/>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8071" name="Shape 8071"/>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8072" name="Shape 8072"/>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8073" name="Shape 8073"/>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8074" name="Shape 8074"/>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8075" name="Shape 8075"/>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8076" name="Shape 8076"/>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077" name="Shape 8077"/>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078" name="Shape 8078"/>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079" name="Shape 8079"/>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8080" name="Shape 8080"/>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8081" name="Shape 8081"/>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8082" name="Shape 8082"/>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8083" name="Shape 8083"/>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084" name="Shape 8084"/>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8085" name="Shape 8085"/>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8086" name="Shape 8086"/>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087" name="Shape 8087"/>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8088" name="Shape 8088"/>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8089" name="Shape 8089"/>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090" name="Shape 8090"/>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8091" name="Shape 8091"/>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8092" name="Shape 8092"/>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7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96" name="Shape 8096"/>
        <p:cNvGrpSpPr/>
        <p:nvPr/>
      </p:nvGrpSpPr>
      <p:grpSpPr>
        <a:xfrm>
          <a:off x="0" y="0"/>
          <a:ext cx="0" cy="0"/>
          <a:chOff x="0" y="0"/>
          <a:chExt cx="0" cy="0"/>
        </a:xfrm>
      </p:grpSpPr>
      <p:sp>
        <p:nvSpPr>
          <p:cNvPr id="8097" name="Shape 809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098" name="Shape 809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099" name="Shape 809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100" name="Shape 810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101" name="Shape 810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102" name="Shape 8102"/>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103" name="Shape 810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104" name="Shape 8104"/>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105" name="Shape 8105"/>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8106" name="Shape 8106"/>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8107" name="Shape 8107"/>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8108" name="Shape 8108"/>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109" name="Shape 8109"/>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110" name="Shape 8110"/>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7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14" name="Shape 8114"/>
        <p:cNvGrpSpPr/>
        <p:nvPr/>
      </p:nvGrpSpPr>
      <p:grpSpPr>
        <a:xfrm>
          <a:off x="0" y="0"/>
          <a:ext cx="0" cy="0"/>
          <a:chOff x="0" y="0"/>
          <a:chExt cx="0" cy="0"/>
        </a:xfrm>
      </p:grpSpPr>
      <p:sp>
        <p:nvSpPr>
          <p:cNvPr id="8115" name="Shape 811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116" name="Shape 811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117" name="Shape 811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118" name="Shape 811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119" name="Shape 811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120" name="Shape 812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121" name="Shape 812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122" name="Shape 812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123" name="Shape 8123"/>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8124" name="Shape 812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8125" name="Shape 8125"/>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8126" name="Shape 8126"/>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8127" name="Shape 8127"/>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7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31" name="Shape 8131"/>
        <p:cNvGrpSpPr/>
        <p:nvPr/>
      </p:nvGrpSpPr>
      <p:grpSpPr>
        <a:xfrm>
          <a:off x="0" y="0"/>
          <a:ext cx="0" cy="0"/>
          <a:chOff x="0" y="0"/>
          <a:chExt cx="0" cy="0"/>
        </a:xfrm>
      </p:grpSpPr>
      <p:sp>
        <p:nvSpPr>
          <p:cNvPr id="8132" name="Shape 813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133" name="Shape 813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134" name="Shape 813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135" name="Shape 813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136" name="Shape 813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137" name="Shape 813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138" name="Shape 813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139" name="Shape 813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140" name="Shape 8140"/>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8141" name="Shape 8141"/>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8142" name="Shape 8142"/>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8143" name="Shape 8143"/>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8144" name="Shape 8144"/>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7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48" name="Shape 8148"/>
        <p:cNvGrpSpPr/>
        <p:nvPr/>
      </p:nvGrpSpPr>
      <p:grpSpPr>
        <a:xfrm>
          <a:off x="0" y="0"/>
          <a:ext cx="0" cy="0"/>
          <a:chOff x="0" y="0"/>
          <a:chExt cx="0" cy="0"/>
        </a:xfrm>
      </p:grpSpPr>
      <p:sp>
        <p:nvSpPr>
          <p:cNvPr id="8149" name="Shape 814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150" name="Shape 815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151" name="Shape 815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152" name="Shape 815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153" name="Shape 815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154" name="Shape 815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155" name="Shape 815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156" name="Shape 815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157" name="Shape 8157"/>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8158" name="Shape 8158"/>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8159" name="Shape 8159"/>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8160" name="Shape 8160"/>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8161" name="Shape 8161"/>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7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65" name="Shape 8165"/>
        <p:cNvGrpSpPr/>
        <p:nvPr/>
      </p:nvGrpSpPr>
      <p:grpSpPr>
        <a:xfrm>
          <a:off x="0" y="0"/>
          <a:ext cx="0" cy="0"/>
          <a:chOff x="0" y="0"/>
          <a:chExt cx="0" cy="0"/>
        </a:xfrm>
      </p:grpSpPr>
      <p:sp>
        <p:nvSpPr>
          <p:cNvPr id="8166" name="Shape 816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167" name="Shape 816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168" name="Shape 816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169" name="Shape 816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170" name="Shape 817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171" name="Shape 817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172" name="Shape 817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173" name="Shape 817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174" name="Shape 817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8175" name="Shape 8175"/>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8176" name="Shape 8176"/>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8177" name="Shape 8177"/>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8178" name="Shape 8178"/>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7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82" name="Shape 8182"/>
        <p:cNvGrpSpPr/>
        <p:nvPr/>
      </p:nvGrpSpPr>
      <p:grpSpPr>
        <a:xfrm>
          <a:off x="0" y="0"/>
          <a:ext cx="0" cy="0"/>
          <a:chOff x="0" y="0"/>
          <a:chExt cx="0" cy="0"/>
        </a:xfrm>
      </p:grpSpPr>
      <p:sp>
        <p:nvSpPr>
          <p:cNvPr id="8183" name="Shape 818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184" name="Shape 818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185" name="Shape 818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186" name="Shape 818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187" name="Shape 818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188" name="Shape 818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189" name="Shape 818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190" name="Shape 819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191" name="Shape 819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8192" name="Shape 8192"/>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8193" name="Shape 8193"/>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8194" name="Shape 8194"/>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8195" name="Shape 8195"/>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7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99" name="Shape 8199"/>
        <p:cNvGrpSpPr/>
        <p:nvPr/>
      </p:nvGrpSpPr>
      <p:grpSpPr>
        <a:xfrm>
          <a:off x="0" y="0"/>
          <a:ext cx="0" cy="0"/>
          <a:chOff x="0" y="0"/>
          <a:chExt cx="0" cy="0"/>
        </a:xfrm>
      </p:grpSpPr>
      <p:sp>
        <p:nvSpPr>
          <p:cNvPr id="8200" name="Shape 820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201" name="Shape 820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202" name="Shape 820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203" name="Shape 820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204" name="Shape 820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205" name="Shape 820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206" name="Shape 820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207" name="Shape 820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208" name="Shape 820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8209" name="Shape 8209"/>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8210" name="Shape 8210"/>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8211" name="Shape 8211"/>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8212" name="Shape 8212"/>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7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16" name="Shape 8216"/>
        <p:cNvGrpSpPr/>
        <p:nvPr/>
      </p:nvGrpSpPr>
      <p:grpSpPr>
        <a:xfrm>
          <a:off x="0" y="0"/>
          <a:ext cx="0" cy="0"/>
          <a:chOff x="0" y="0"/>
          <a:chExt cx="0" cy="0"/>
        </a:xfrm>
      </p:grpSpPr>
      <p:sp>
        <p:nvSpPr>
          <p:cNvPr id="8217" name="Shape 821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218" name="Shape 821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219" name="Shape 821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220" name="Shape 822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221" name="Shape 822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222" name="Shape 822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223" name="Shape 822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224" name="Shape 822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225" name="Shape 822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8226" name="Shape 8226"/>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8227" name="Shape 8227"/>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8228" name="Shape 8228"/>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8229" name="Shape 8229"/>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5" name="Shape 925"/>
        <p:cNvGrpSpPr/>
        <p:nvPr/>
      </p:nvGrpSpPr>
      <p:grpSpPr>
        <a:xfrm>
          <a:off x="0" y="0"/>
          <a:ext cx="0" cy="0"/>
          <a:chOff x="0" y="0"/>
          <a:chExt cx="0" cy="0"/>
        </a:xfrm>
      </p:grpSpPr>
      <p:sp>
        <p:nvSpPr>
          <p:cNvPr id="926" name="Shape 92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27" name="Shape 92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28" name="Shape 928"/>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29" name="Shape 92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30" name="Shape 93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31" name="Shape 931"/>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32" name="Shape 93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33" name="Shape 93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934" name="Shape 934"/>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935" name="Shape 935"/>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936" name="Shape 936"/>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937" name="Shape 937"/>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938" name="Shape 938"/>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939" name="Shape 939"/>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7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33" name="Shape 8233"/>
        <p:cNvGrpSpPr/>
        <p:nvPr/>
      </p:nvGrpSpPr>
      <p:grpSpPr>
        <a:xfrm>
          <a:off x="0" y="0"/>
          <a:ext cx="0" cy="0"/>
          <a:chOff x="0" y="0"/>
          <a:chExt cx="0" cy="0"/>
        </a:xfrm>
      </p:grpSpPr>
      <p:pic>
        <p:nvPicPr>
          <p:cNvPr id="8234" name="Shape 823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38" name="Shape 8238"/>
        <p:cNvGrpSpPr/>
        <p:nvPr/>
      </p:nvGrpSpPr>
      <p:grpSpPr>
        <a:xfrm>
          <a:off x="0" y="0"/>
          <a:ext cx="0" cy="0"/>
          <a:chOff x="0" y="0"/>
          <a:chExt cx="0" cy="0"/>
        </a:xfrm>
      </p:grpSpPr>
      <p:pic>
        <p:nvPicPr>
          <p:cNvPr id="8239" name="Shape 823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43" name="Shape 8243"/>
        <p:cNvGrpSpPr/>
        <p:nvPr/>
      </p:nvGrpSpPr>
      <p:grpSpPr>
        <a:xfrm>
          <a:off x="0" y="0"/>
          <a:ext cx="0" cy="0"/>
          <a:chOff x="0" y="0"/>
          <a:chExt cx="0" cy="0"/>
        </a:xfrm>
      </p:grpSpPr>
      <p:pic>
        <p:nvPicPr>
          <p:cNvPr id="8244" name="Shape 824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48" name="Shape 8248"/>
        <p:cNvGrpSpPr/>
        <p:nvPr/>
      </p:nvGrpSpPr>
      <p:grpSpPr>
        <a:xfrm>
          <a:off x="0" y="0"/>
          <a:ext cx="0" cy="0"/>
          <a:chOff x="0" y="0"/>
          <a:chExt cx="0" cy="0"/>
        </a:xfrm>
      </p:grpSpPr>
      <p:pic>
        <p:nvPicPr>
          <p:cNvPr id="8249" name="Shape 824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53" name="Shape 8253"/>
        <p:cNvGrpSpPr/>
        <p:nvPr/>
      </p:nvGrpSpPr>
      <p:grpSpPr>
        <a:xfrm>
          <a:off x="0" y="0"/>
          <a:ext cx="0" cy="0"/>
          <a:chOff x="0" y="0"/>
          <a:chExt cx="0" cy="0"/>
        </a:xfrm>
      </p:grpSpPr>
      <p:pic>
        <p:nvPicPr>
          <p:cNvPr id="8254" name="Shape 825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58" name="Shape 8258"/>
        <p:cNvGrpSpPr/>
        <p:nvPr/>
      </p:nvGrpSpPr>
      <p:grpSpPr>
        <a:xfrm>
          <a:off x="0" y="0"/>
          <a:ext cx="0" cy="0"/>
          <a:chOff x="0" y="0"/>
          <a:chExt cx="0" cy="0"/>
        </a:xfrm>
      </p:grpSpPr>
      <p:pic>
        <p:nvPicPr>
          <p:cNvPr id="8259" name="Shape 825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63" name="Shape 8263"/>
        <p:cNvGrpSpPr/>
        <p:nvPr/>
      </p:nvGrpSpPr>
      <p:grpSpPr>
        <a:xfrm>
          <a:off x="0" y="0"/>
          <a:ext cx="0" cy="0"/>
          <a:chOff x="0" y="0"/>
          <a:chExt cx="0" cy="0"/>
        </a:xfrm>
      </p:grpSpPr>
      <p:pic>
        <p:nvPicPr>
          <p:cNvPr id="8264" name="Shape 826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68" name="Shape 8268"/>
        <p:cNvGrpSpPr/>
        <p:nvPr/>
      </p:nvGrpSpPr>
      <p:grpSpPr>
        <a:xfrm>
          <a:off x="0" y="0"/>
          <a:ext cx="0" cy="0"/>
          <a:chOff x="0" y="0"/>
          <a:chExt cx="0" cy="0"/>
        </a:xfrm>
      </p:grpSpPr>
      <p:pic>
        <p:nvPicPr>
          <p:cNvPr id="8269" name="Shape 826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73" name="Shape 8273"/>
        <p:cNvGrpSpPr/>
        <p:nvPr/>
      </p:nvGrpSpPr>
      <p:grpSpPr>
        <a:xfrm>
          <a:off x="0" y="0"/>
          <a:ext cx="0" cy="0"/>
          <a:chOff x="0" y="0"/>
          <a:chExt cx="0" cy="0"/>
        </a:xfrm>
      </p:grpSpPr>
      <p:pic>
        <p:nvPicPr>
          <p:cNvPr id="8274" name="Shape 827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78" name="Shape 8278"/>
        <p:cNvGrpSpPr/>
        <p:nvPr/>
      </p:nvGrpSpPr>
      <p:grpSpPr>
        <a:xfrm>
          <a:off x="0" y="0"/>
          <a:ext cx="0" cy="0"/>
          <a:chOff x="0" y="0"/>
          <a:chExt cx="0" cy="0"/>
        </a:xfrm>
      </p:grpSpPr>
      <p:pic>
        <p:nvPicPr>
          <p:cNvPr id="8279" name="Shape 827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3" name="Shape 943"/>
        <p:cNvGrpSpPr/>
        <p:nvPr/>
      </p:nvGrpSpPr>
      <p:grpSpPr>
        <a:xfrm>
          <a:off x="0" y="0"/>
          <a:ext cx="0" cy="0"/>
          <a:chOff x="0" y="0"/>
          <a:chExt cx="0" cy="0"/>
        </a:xfrm>
      </p:grpSpPr>
      <p:sp>
        <p:nvSpPr>
          <p:cNvPr id="944" name="Shape 94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45" name="Shape 94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46" name="Shape 94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47" name="Shape 947"/>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48" name="Shape 94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49" name="Shape 949"/>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50" name="Shape 95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51" name="Shape 95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52" name="Shape 952"/>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953" name="Shape 953"/>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954" name="Shape 954"/>
          <p:cNvGrpSpPr/>
          <p:nvPr/>
        </p:nvGrpSpPr>
        <p:grpSpPr>
          <a:xfrm>
            <a:off x="2627560" y="1994110"/>
            <a:ext cx="3510182" cy="1814571"/>
            <a:chOff x="0" y="0"/>
            <a:chExt cx="2147483647" cy="2147483647"/>
          </a:xfrm>
        </p:grpSpPr>
        <p:pic>
          <p:nvPicPr>
            <p:cNvPr descr="pasted-image.png" id="955" name="Shape 955"/>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956" name="Shape 956"/>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957" name="Shape 957"/>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958" name="Shape 958"/>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959" name="Shape 959"/>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960" name="Shape 960"/>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7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83" name="Shape 8283"/>
        <p:cNvGrpSpPr/>
        <p:nvPr/>
      </p:nvGrpSpPr>
      <p:grpSpPr>
        <a:xfrm>
          <a:off x="0" y="0"/>
          <a:ext cx="0" cy="0"/>
          <a:chOff x="0" y="0"/>
          <a:chExt cx="0" cy="0"/>
        </a:xfrm>
      </p:grpSpPr>
      <p:pic>
        <p:nvPicPr>
          <p:cNvPr id="8284" name="Shape 828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88" name="Shape 8288"/>
        <p:cNvGrpSpPr/>
        <p:nvPr/>
      </p:nvGrpSpPr>
      <p:grpSpPr>
        <a:xfrm>
          <a:off x="0" y="0"/>
          <a:ext cx="0" cy="0"/>
          <a:chOff x="0" y="0"/>
          <a:chExt cx="0" cy="0"/>
        </a:xfrm>
      </p:grpSpPr>
      <p:pic>
        <p:nvPicPr>
          <p:cNvPr id="8289" name="Shape 828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93" name="Shape 8293"/>
        <p:cNvGrpSpPr/>
        <p:nvPr/>
      </p:nvGrpSpPr>
      <p:grpSpPr>
        <a:xfrm>
          <a:off x="0" y="0"/>
          <a:ext cx="0" cy="0"/>
          <a:chOff x="0" y="0"/>
          <a:chExt cx="0" cy="0"/>
        </a:xfrm>
      </p:grpSpPr>
      <p:pic>
        <p:nvPicPr>
          <p:cNvPr id="8294" name="Shape 829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98" name="Shape 8298"/>
        <p:cNvGrpSpPr/>
        <p:nvPr/>
      </p:nvGrpSpPr>
      <p:grpSpPr>
        <a:xfrm>
          <a:off x="0" y="0"/>
          <a:ext cx="0" cy="0"/>
          <a:chOff x="0" y="0"/>
          <a:chExt cx="0" cy="0"/>
        </a:xfrm>
      </p:grpSpPr>
      <p:pic>
        <p:nvPicPr>
          <p:cNvPr descr="download.jpg" id="8299" name="Shape 8299"/>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7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03" name="Shape 8303"/>
        <p:cNvGrpSpPr/>
        <p:nvPr/>
      </p:nvGrpSpPr>
      <p:grpSpPr>
        <a:xfrm>
          <a:off x="0" y="0"/>
          <a:ext cx="0" cy="0"/>
          <a:chOff x="0" y="0"/>
          <a:chExt cx="0" cy="0"/>
        </a:xfrm>
      </p:grpSpPr>
      <p:sp>
        <p:nvSpPr>
          <p:cNvPr id="8304" name="Shape 8304"/>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7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08" name="Shape 8308"/>
        <p:cNvGrpSpPr/>
        <p:nvPr/>
      </p:nvGrpSpPr>
      <p:grpSpPr>
        <a:xfrm>
          <a:off x="0" y="0"/>
          <a:ext cx="0" cy="0"/>
          <a:chOff x="0" y="0"/>
          <a:chExt cx="0" cy="0"/>
        </a:xfrm>
      </p:grpSpPr>
      <p:pic>
        <p:nvPicPr>
          <p:cNvPr id="8309" name="Shape 830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13" name="Shape 8313"/>
        <p:cNvGrpSpPr/>
        <p:nvPr/>
      </p:nvGrpSpPr>
      <p:grpSpPr>
        <a:xfrm>
          <a:off x="0" y="0"/>
          <a:ext cx="0" cy="0"/>
          <a:chOff x="0" y="0"/>
          <a:chExt cx="0" cy="0"/>
        </a:xfrm>
      </p:grpSpPr>
      <p:pic>
        <p:nvPicPr>
          <p:cNvPr id="8314" name="Shape 831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18" name="Shape 8318"/>
        <p:cNvGrpSpPr/>
        <p:nvPr/>
      </p:nvGrpSpPr>
      <p:grpSpPr>
        <a:xfrm>
          <a:off x="0" y="0"/>
          <a:ext cx="0" cy="0"/>
          <a:chOff x="0" y="0"/>
          <a:chExt cx="0" cy="0"/>
        </a:xfrm>
      </p:grpSpPr>
      <p:pic>
        <p:nvPicPr>
          <p:cNvPr id="8319" name="Shape 831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23" name="Shape 8323"/>
        <p:cNvGrpSpPr/>
        <p:nvPr/>
      </p:nvGrpSpPr>
      <p:grpSpPr>
        <a:xfrm>
          <a:off x="0" y="0"/>
          <a:ext cx="0" cy="0"/>
          <a:chOff x="0" y="0"/>
          <a:chExt cx="0" cy="0"/>
        </a:xfrm>
      </p:grpSpPr>
      <p:pic>
        <p:nvPicPr>
          <p:cNvPr id="8324" name="Shape 832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28" name="Shape 8328"/>
        <p:cNvGrpSpPr/>
        <p:nvPr/>
      </p:nvGrpSpPr>
      <p:grpSpPr>
        <a:xfrm>
          <a:off x="0" y="0"/>
          <a:ext cx="0" cy="0"/>
          <a:chOff x="0" y="0"/>
          <a:chExt cx="0" cy="0"/>
        </a:xfrm>
      </p:grpSpPr>
      <p:pic>
        <p:nvPicPr>
          <p:cNvPr id="8329" name="Shape 832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4" name="Shape 964"/>
        <p:cNvGrpSpPr/>
        <p:nvPr/>
      </p:nvGrpSpPr>
      <p:grpSpPr>
        <a:xfrm>
          <a:off x="0" y="0"/>
          <a:ext cx="0" cy="0"/>
          <a:chOff x="0" y="0"/>
          <a:chExt cx="0" cy="0"/>
        </a:xfrm>
      </p:grpSpPr>
      <p:sp>
        <p:nvSpPr>
          <p:cNvPr id="965" name="Shape 96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66" name="Shape 96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67" name="Shape 96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68" name="Shape 968"/>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69" name="Shape 96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70" name="Shape 970"/>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71" name="Shape 97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72" name="Shape 97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73" name="Shape 973"/>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974" name="Shape 974"/>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975" name="Shape 975"/>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976" name="Shape 976"/>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977" name="Shape 977"/>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978" name="Shape 978"/>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7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33" name="Shape 8333"/>
        <p:cNvGrpSpPr/>
        <p:nvPr/>
      </p:nvGrpSpPr>
      <p:grpSpPr>
        <a:xfrm>
          <a:off x="0" y="0"/>
          <a:ext cx="0" cy="0"/>
          <a:chOff x="0" y="0"/>
          <a:chExt cx="0" cy="0"/>
        </a:xfrm>
      </p:grpSpPr>
      <p:pic>
        <p:nvPicPr>
          <p:cNvPr id="8334" name="Shape 833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7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38" name="Shape 8338"/>
        <p:cNvGrpSpPr/>
        <p:nvPr/>
      </p:nvGrpSpPr>
      <p:grpSpPr>
        <a:xfrm>
          <a:off x="0" y="0"/>
          <a:ext cx="0" cy="0"/>
          <a:chOff x="0" y="0"/>
          <a:chExt cx="0" cy="0"/>
        </a:xfrm>
      </p:grpSpPr>
      <p:sp>
        <p:nvSpPr>
          <p:cNvPr id="8339" name="Shape 833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340" name="Shape 834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341" name="Shape 8341"/>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342" name="Shape 834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343" name="Shape 834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344" name="Shape 8344"/>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345" name="Shape 834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346" name="Shape 834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8347" name="Shape 8347"/>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8348" name="Shape 8348"/>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8349" name="Shape 8349"/>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8350" name="Shape 8350"/>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8351" name="Shape 8351"/>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8352" name="Shape 8352"/>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7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56" name="Shape 8356"/>
        <p:cNvGrpSpPr/>
        <p:nvPr/>
      </p:nvGrpSpPr>
      <p:grpSpPr>
        <a:xfrm>
          <a:off x="0" y="0"/>
          <a:ext cx="0" cy="0"/>
          <a:chOff x="0" y="0"/>
          <a:chExt cx="0" cy="0"/>
        </a:xfrm>
      </p:grpSpPr>
      <p:sp>
        <p:nvSpPr>
          <p:cNvPr id="8357" name="Shape 835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358" name="Shape 835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359" name="Shape 835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360" name="Shape 8360"/>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361" name="Shape 836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362" name="Shape 8362"/>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363" name="Shape 836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364" name="Shape 836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365" name="Shape 8365"/>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8366" name="Shape 8366"/>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8367" name="Shape 8367"/>
          <p:cNvGrpSpPr/>
          <p:nvPr/>
        </p:nvGrpSpPr>
        <p:grpSpPr>
          <a:xfrm>
            <a:off x="2627560" y="1994110"/>
            <a:ext cx="3510182" cy="1814571"/>
            <a:chOff x="0" y="0"/>
            <a:chExt cx="2147483647" cy="2147483647"/>
          </a:xfrm>
        </p:grpSpPr>
        <p:pic>
          <p:nvPicPr>
            <p:cNvPr descr="pasted-image.png" id="8368" name="Shape 8368"/>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8369" name="Shape 8369"/>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8370" name="Shape 8370"/>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8371" name="Shape 8371"/>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8372" name="Shape 8372"/>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8373" name="Shape 8373"/>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7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77" name="Shape 8377"/>
        <p:cNvGrpSpPr/>
        <p:nvPr/>
      </p:nvGrpSpPr>
      <p:grpSpPr>
        <a:xfrm>
          <a:off x="0" y="0"/>
          <a:ext cx="0" cy="0"/>
          <a:chOff x="0" y="0"/>
          <a:chExt cx="0" cy="0"/>
        </a:xfrm>
      </p:grpSpPr>
      <p:sp>
        <p:nvSpPr>
          <p:cNvPr id="8378" name="Shape 837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379" name="Shape 837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380" name="Shape 838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381" name="Shape 8381"/>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382" name="Shape 838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383" name="Shape 8383"/>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384" name="Shape 838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385" name="Shape 838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386" name="Shape 8386"/>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8387" name="Shape 8387"/>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8388" name="Shape 8388"/>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8389" name="Shape 8389"/>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8390" name="Shape 8390"/>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8391" name="Shape 8391"/>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7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95" name="Shape 8395"/>
        <p:cNvGrpSpPr/>
        <p:nvPr/>
      </p:nvGrpSpPr>
      <p:grpSpPr>
        <a:xfrm>
          <a:off x="0" y="0"/>
          <a:ext cx="0" cy="0"/>
          <a:chOff x="0" y="0"/>
          <a:chExt cx="0" cy="0"/>
        </a:xfrm>
      </p:grpSpPr>
      <p:sp>
        <p:nvSpPr>
          <p:cNvPr id="8396" name="Shape 839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397" name="Shape 839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398" name="Shape 839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399" name="Shape 839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400" name="Shape 8400"/>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401" name="Shape 8401"/>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402" name="Shape 840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403" name="Shape 840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404" name="Shape 8404"/>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8405" name="Shape 8405"/>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8406" name="Shape 8406"/>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8407" name="Shape 8407"/>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8408" name="Shape 8408"/>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8409" name="Shape 8409"/>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8410" name="Shape 8410"/>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7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14" name="Shape 8414"/>
        <p:cNvGrpSpPr/>
        <p:nvPr/>
      </p:nvGrpSpPr>
      <p:grpSpPr>
        <a:xfrm>
          <a:off x="0" y="0"/>
          <a:ext cx="0" cy="0"/>
          <a:chOff x="0" y="0"/>
          <a:chExt cx="0" cy="0"/>
        </a:xfrm>
      </p:grpSpPr>
      <p:sp>
        <p:nvSpPr>
          <p:cNvPr id="8415" name="Shape 841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416" name="Shape 841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417" name="Shape 841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418" name="Shape 841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419" name="Shape 841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420" name="Shape 842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421" name="Shape 842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422" name="Shape 842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423" name="Shape 8423"/>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8424" name="Shape 8424"/>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8425" name="Shape 8425"/>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8426" name="Shape 8426"/>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8427" name="Shape 8427"/>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8428" name="Shape 8428"/>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8429" name="Shape 8429"/>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430" name="Shape 8430"/>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431" name="Shape 8431"/>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432" name="Shape 8432"/>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8433" name="Shape 8433"/>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8434" name="Shape 8434"/>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8435" name="Shape 8435"/>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8436" name="Shape 8436"/>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437" name="Shape 8437"/>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8438" name="Shape 8438"/>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8439" name="Shape 8439"/>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440" name="Shape 8440"/>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8441" name="Shape 8441"/>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8442" name="Shape 8442"/>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443" name="Shape 8443"/>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8444" name="Shape 8444"/>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8445" name="Shape 8445"/>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7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49" name="Shape 8449"/>
        <p:cNvGrpSpPr/>
        <p:nvPr/>
      </p:nvGrpSpPr>
      <p:grpSpPr>
        <a:xfrm>
          <a:off x="0" y="0"/>
          <a:ext cx="0" cy="0"/>
          <a:chOff x="0" y="0"/>
          <a:chExt cx="0" cy="0"/>
        </a:xfrm>
      </p:grpSpPr>
      <p:sp>
        <p:nvSpPr>
          <p:cNvPr id="8450" name="Shape 845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451" name="Shape 845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452" name="Shape 845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453" name="Shape 845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454" name="Shape 845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455" name="Shape 8455"/>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456" name="Shape 845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457" name="Shape 8457"/>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458" name="Shape 8458"/>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8459" name="Shape 8459"/>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8460" name="Shape 8460"/>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8461" name="Shape 8461"/>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462" name="Shape 8462"/>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463" name="Shape 8463"/>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7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67" name="Shape 8467"/>
        <p:cNvGrpSpPr/>
        <p:nvPr/>
      </p:nvGrpSpPr>
      <p:grpSpPr>
        <a:xfrm>
          <a:off x="0" y="0"/>
          <a:ext cx="0" cy="0"/>
          <a:chOff x="0" y="0"/>
          <a:chExt cx="0" cy="0"/>
        </a:xfrm>
      </p:grpSpPr>
      <p:sp>
        <p:nvSpPr>
          <p:cNvPr id="8468" name="Shape 846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469" name="Shape 846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470" name="Shape 847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471" name="Shape 847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472" name="Shape 847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473" name="Shape 847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474" name="Shape 847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475" name="Shape 847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476" name="Shape 8476"/>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8477" name="Shape 8477"/>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8478" name="Shape 8478"/>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8479" name="Shape 8479"/>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8480" name="Shape 8480"/>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7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84" name="Shape 8484"/>
        <p:cNvGrpSpPr/>
        <p:nvPr/>
      </p:nvGrpSpPr>
      <p:grpSpPr>
        <a:xfrm>
          <a:off x="0" y="0"/>
          <a:ext cx="0" cy="0"/>
          <a:chOff x="0" y="0"/>
          <a:chExt cx="0" cy="0"/>
        </a:xfrm>
      </p:grpSpPr>
      <p:sp>
        <p:nvSpPr>
          <p:cNvPr id="8485" name="Shape 848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486" name="Shape 848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487" name="Shape 848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488" name="Shape 848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489" name="Shape 848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490" name="Shape 849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491" name="Shape 849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492" name="Shape 849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493" name="Shape 8493"/>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8494" name="Shape 8494"/>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8495" name="Shape 8495"/>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8496" name="Shape 8496"/>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8497" name="Shape 8497"/>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7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01" name="Shape 8501"/>
        <p:cNvGrpSpPr/>
        <p:nvPr/>
      </p:nvGrpSpPr>
      <p:grpSpPr>
        <a:xfrm>
          <a:off x="0" y="0"/>
          <a:ext cx="0" cy="0"/>
          <a:chOff x="0" y="0"/>
          <a:chExt cx="0" cy="0"/>
        </a:xfrm>
      </p:grpSpPr>
      <p:sp>
        <p:nvSpPr>
          <p:cNvPr id="8502" name="Shape 850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503" name="Shape 850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504" name="Shape 850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505" name="Shape 850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506" name="Shape 850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507" name="Shape 850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508" name="Shape 850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509" name="Shape 850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510" name="Shape 8510"/>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8511" name="Shape 8511"/>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8512" name="Shape 8512"/>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8513" name="Shape 8513"/>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8514" name="Shape 8514"/>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pic>
        <p:nvPicPr>
          <p:cNvPr id="215" name="Shape 21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2" name="Shape 982"/>
        <p:cNvGrpSpPr/>
        <p:nvPr/>
      </p:nvGrpSpPr>
      <p:grpSpPr>
        <a:xfrm>
          <a:off x="0" y="0"/>
          <a:ext cx="0" cy="0"/>
          <a:chOff x="0" y="0"/>
          <a:chExt cx="0" cy="0"/>
        </a:xfrm>
      </p:grpSpPr>
      <p:sp>
        <p:nvSpPr>
          <p:cNvPr id="983" name="Shape 98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84" name="Shape 98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85" name="Shape 98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86" name="Shape 98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87" name="Shape 987"/>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88" name="Shape 988"/>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89" name="Shape 98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90" name="Shape 99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91" name="Shape 991"/>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992" name="Shape 992"/>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993" name="Shape 993"/>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994" name="Shape 994"/>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995" name="Shape 995"/>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996" name="Shape 996"/>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997" name="Shape 997"/>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8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18" name="Shape 8518"/>
        <p:cNvGrpSpPr/>
        <p:nvPr/>
      </p:nvGrpSpPr>
      <p:grpSpPr>
        <a:xfrm>
          <a:off x="0" y="0"/>
          <a:ext cx="0" cy="0"/>
          <a:chOff x="0" y="0"/>
          <a:chExt cx="0" cy="0"/>
        </a:xfrm>
      </p:grpSpPr>
      <p:sp>
        <p:nvSpPr>
          <p:cNvPr id="8519" name="Shape 851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520" name="Shape 852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521" name="Shape 852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522" name="Shape 852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523" name="Shape 852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524" name="Shape 852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525" name="Shape 852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526" name="Shape 852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527" name="Shape 8527"/>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8528" name="Shape 8528"/>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8529" name="Shape 8529"/>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8530" name="Shape 8530"/>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8531" name="Shape 8531"/>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8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35" name="Shape 8535"/>
        <p:cNvGrpSpPr/>
        <p:nvPr/>
      </p:nvGrpSpPr>
      <p:grpSpPr>
        <a:xfrm>
          <a:off x="0" y="0"/>
          <a:ext cx="0" cy="0"/>
          <a:chOff x="0" y="0"/>
          <a:chExt cx="0" cy="0"/>
        </a:xfrm>
      </p:grpSpPr>
      <p:sp>
        <p:nvSpPr>
          <p:cNvPr id="8536" name="Shape 853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537" name="Shape 853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538" name="Shape 853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539" name="Shape 853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540" name="Shape 854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541" name="Shape 854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542" name="Shape 854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543" name="Shape 854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544" name="Shape 854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8545" name="Shape 8545"/>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8546" name="Shape 8546"/>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8547" name="Shape 8547"/>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8548" name="Shape 8548"/>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8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52" name="Shape 8552"/>
        <p:cNvGrpSpPr/>
        <p:nvPr/>
      </p:nvGrpSpPr>
      <p:grpSpPr>
        <a:xfrm>
          <a:off x="0" y="0"/>
          <a:ext cx="0" cy="0"/>
          <a:chOff x="0" y="0"/>
          <a:chExt cx="0" cy="0"/>
        </a:xfrm>
      </p:grpSpPr>
      <p:sp>
        <p:nvSpPr>
          <p:cNvPr id="8553" name="Shape 855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554" name="Shape 855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555" name="Shape 855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556" name="Shape 855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557" name="Shape 855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558" name="Shape 855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559" name="Shape 855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560" name="Shape 856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561" name="Shape 856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8562" name="Shape 8562"/>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8563" name="Shape 8563"/>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8564" name="Shape 8564"/>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8565" name="Shape 8565"/>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8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69" name="Shape 8569"/>
        <p:cNvGrpSpPr/>
        <p:nvPr/>
      </p:nvGrpSpPr>
      <p:grpSpPr>
        <a:xfrm>
          <a:off x="0" y="0"/>
          <a:ext cx="0" cy="0"/>
          <a:chOff x="0" y="0"/>
          <a:chExt cx="0" cy="0"/>
        </a:xfrm>
      </p:grpSpPr>
      <p:sp>
        <p:nvSpPr>
          <p:cNvPr id="8570" name="Shape 857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571" name="Shape 857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572" name="Shape 857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573" name="Shape 857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574" name="Shape 857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575" name="Shape 857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576" name="Shape 857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577" name="Shape 857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578" name="Shape 857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8579" name="Shape 8579"/>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8580" name="Shape 8580"/>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8581" name="Shape 8581"/>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8582" name="Shape 8582"/>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8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86" name="Shape 8586"/>
        <p:cNvGrpSpPr/>
        <p:nvPr/>
      </p:nvGrpSpPr>
      <p:grpSpPr>
        <a:xfrm>
          <a:off x="0" y="0"/>
          <a:ext cx="0" cy="0"/>
          <a:chOff x="0" y="0"/>
          <a:chExt cx="0" cy="0"/>
        </a:xfrm>
      </p:grpSpPr>
      <p:pic>
        <p:nvPicPr>
          <p:cNvPr id="8587" name="Shape 858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91" name="Shape 8591"/>
        <p:cNvGrpSpPr/>
        <p:nvPr/>
      </p:nvGrpSpPr>
      <p:grpSpPr>
        <a:xfrm>
          <a:off x="0" y="0"/>
          <a:ext cx="0" cy="0"/>
          <a:chOff x="0" y="0"/>
          <a:chExt cx="0" cy="0"/>
        </a:xfrm>
      </p:grpSpPr>
      <p:pic>
        <p:nvPicPr>
          <p:cNvPr id="8592" name="Shape 859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96" name="Shape 8596"/>
        <p:cNvGrpSpPr/>
        <p:nvPr/>
      </p:nvGrpSpPr>
      <p:grpSpPr>
        <a:xfrm>
          <a:off x="0" y="0"/>
          <a:ext cx="0" cy="0"/>
          <a:chOff x="0" y="0"/>
          <a:chExt cx="0" cy="0"/>
        </a:xfrm>
      </p:grpSpPr>
      <p:pic>
        <p:nvPicPr>
          <p:cNvPr id="8597" name="Shape 859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01" name="Shape 8601"/>
        <p:cNvGrpSpPr/>
        <p:nvPr/>
      </p:nvGrpSpPr>
      <p:grpSpPr>
        <a:xfrm>
          <a:off x="0" y="0"/>
          <a:ext cx="0" cy="0"/>
          <a:chOff x="0" y="0"/>
          <a:chExt cx="0" cy="0"/>
        </a:xfrm>
      </p:grpSpPr>
      <p:pic>
        <p:nvPicPr>
          <p:cNvPr id="8602" name="Shape 860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06" name="Shape 8606"/>
        <p:cNvGrpSpPr/>
        <p:nvPr/>
      </p:nvGrpSpPr>
      <p:grpSpPr>
        <a:xfrm>
          <a:off x="0" y="0"/>
          <a:ext cx="0" cy="0"/>
          <a:chOff x="0" y="0"/>
          <a:chExt cx="0" cy="0"/>
        </a:xfrm>
      </p:grpSpPr>
      <p:pic>
        <p:nvPicPr>
          <p:cNvPr id="8607" name="Shape 860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11" name="Shape 8611"/>
        <p:cNvGrpSpPr/>
        <p:nvPr/>
      </p:nvGrpSpPr>
      <p:grpSpPr>
        <a:xfrm>
          <a:off x="0" y="0"/>
          <a:ext cx="0" cy="0"/>
          <a:chOff x="0" y="0"/>
          <a:chExt cx="0" cy="0"/>
        </a:xfrm>
      </p:grpSpPr>
      <p:pic>
        <p:nvPicPr>
          <p:cNvPr id="8612" name="Shape 861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1" name="Shape 1001"/>
        <p:cNvGrpSpPr/>
        <p:nvPr/>
      </p:nvGrpSpPr>
      <p:grpSpPr>
        <a:xfrm>
          <a:off x="0" y="0"/>
          <a:ext cx="0" cy="0"/>
          <a:chOff x="0" y="0"/>
          <a:chExt cx="0" cy="0"/>
        </a:xfrm>
      </p:grpSpPr>
      <p:sp>
        <p:nvSpPr>
          <p:cNvPr id="1002" name="Shape 100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03" name="Shape 100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04" name="Shape 100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05" name="Shape 100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06" name="Shape 100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07" name="Shape 100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08" name="Shape 100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09" name="Shape 100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10" name="Shape 1010"/>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1011" name="Shape 1011"/>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1012" name="Shape 1012"/>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1013" name="Shape 1013"/>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1014" name="Shape 1014"/>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1015" name="Shape 1015"/>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1016" name="Shape 1016"/>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17" name="Shape 1017"/>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18" name="Shape 1018"/>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19" name="Shape 1019"/>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1020" name="Shape 1020"/>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1021" name="Shape 1021"/>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1022" name="Shape 1022"/>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1023" name="Shape 1023"/>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24" name="Shape 1024"/>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1025" name="Shape 1025"/>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1026" name="Shape 1026"/>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27" name="Shape 1027"/>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1028" name="Shape 1028"/>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1029" name="Shape 1029"/>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30" name="Shape 1030"/>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1031" name="Shape 1031"/>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1032" name="Shape 1032"/>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8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16" name="Shape 8616"/>
        <p:cNvGrpSpPr/>
        <p:nvPr/>
      </p:nvGrpSpPr>
      <p:grpSpPr>
        <a:xfrm>
          <a:off x="0" y="0"/>
          <a:ext cx="0" cy="0"/>
          <a:chOff x="0" y="0"/>
          <a:chExt cx="0" cy="0"/>
        </a:xfrm>
      </p:grpSpPr>
      <p:pic>
        <p:nvPicPr>
          <p:cNvPr id="8617" name="Shape 861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21" name="Shape 8621"/>
        <p:cNvGrpSpPr/>
        <p:nvPr/>
      </p:nvGrpSpPr>
      <p:grpSpPr>
        <a:xfrm>
          <a:off x="0" y="0"/>
          <a:ext cx="0" cy="0"/>
          <a:chOff x="0" y="0"/>
          <a:chExt cx="0" cy="0"/>
        </a:xfrm>
      </p:grpSpPr>
      <p:pic>
        <p:nvPicPr>
          <p:cNvPr id="8622" name="Shape 862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26" name="Shape 8626"/>
        <p:cNvGrpSpPr/>
        <p:nvPr/>
      </p:nvGrpSpPr>
      <p:grpSpPr>
        <a:xfrm>
          <a:off x="0" y="0"/>
          <a:ext cx="0" cy="0"/>
          <a:chOff x="0" y="0"/>
          <a:chExt cx="0" cy="0"/>
        </a:xfrm>
      </p:grpSpPr>
      <p:pic>
        <p:nvPicPr>
          <p:cNvPr id="8627" name="Shape 862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31" name="Shape 8631"/>
        <p:cNvGrpSpPr/>
        <p:nvPr/>
      </p:nvGrpSpPr>
      <p:grpSpPr>
        <a:xfrm>
          <a:off x="0" y="0"/>
          <a:ext cx="0" cy="0"/>
          <a:chOff x="0" y="0"/>
          <a:chExt cx="0" cy="0"/>
        </a:xfrm>
      </p:grpSpPr>
      <p:pic>
        <p:nvPicPr>
          <p:cNvPr id="8632" name="Shape 863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36" name="Shape 8636"/>
        <p:cNvGrpSpPr/>
        <p:nvPr/>
      </p:nvGrpSpPr>
      <p:grpSpPr>
        <a:xfrm>
          <a:off x="0" y="0"/>
          <a:ext cx="0" cy="0"/>
          <a:chOff x="0" y="0"/>
          <a:chExt cx="0" cy="0"/>
        </a:xfrm>
      </p:grpSpPr>
      <p:pic>
        <p:nvPicPr>
          <p:cNvPr id="8637" name="Shape 863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41" name="Shape 8641"/>
        <p:cNvGrpSpPr/>
        <p:nvPr/>
      </p:nvGrpSpPr>
      <p:grpSpPr>
        <a:xfrm>
          <a:off x="0" y="0"/>
          <a:ext cx="0" cy="0"/>
          <a:chOff x="0" y="0"/>
          <a:chExt cx="0" cy="0"/>
        </a:xfrm>
      </p:grpSpPr>
      <p:pic>
        <p:nvPicPr>
          <p:cNvPr id="8642" name="Shape 864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46" name="Shape 8646"/>
        <p:cNvGrpSpPr/>
        <p:nvPr/>
      </p:nvGrpSpPr>
      <p:grpSpPr>
        <a:xfrm>
          <a:off x="0" y="0"/>
          <a:ext cx="0" cy="0"/>
          <a:chOff x="0" y="0"/>
          <a:chExt cx="0" cy="0"/>
        </a:xfrm>
      </p:grpSpPr>
      <p:pic>
        <p:nvPicPr>
          <p:cNvPr id="8647" name="Shape 864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51" name="Shape 8651"/>
        <p:cNvGrpSpPr/>
        <p:nvPr/>
      </p:nvGrpSpPr>
      <p:grpSpPr>
        <a:xfrm>
          <a:off x="0" y="0"/>
          <a:ext cx="0" cy="0"/>
          <a:chOff x="0" y="0"/>
          <a:chExt cx="0" cy="0"/>
        </a:xfrm>
      </p:grpSpPr>
      <p:pic>
        <p:nvPicPr>
          <p:cNvPr descr="download.jpg" id="8652" name="Shape 8652"/>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8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56" name="Shape 8656"/>
        <p:cNvGrpSpPr/>
        <p:nvPr/>
      </p:nvGrpSpPr>
      <p:grpSpPr>
        <a:xfrm>
          <a:off x="0" y="0"/>
          <a:ext cx="0" cy="0"/>
          <a:chOff x="0" y="0"/>
          <a:chExt cx="0" cy="0"/>
        </a:xfrm>
      </p:grpSpPr>
      <p:sp>
        <p:nvSpPr>
          <p:cNvPr id="8657" name="Shape 8657"/>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8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61" name="Shape 8661"/>
        <p:cNvGrpSpPr/>
        <p:nvPr/>
      </p:nvGrpSpPr>
      <p:grpSpPr>
        <a:xfrm>
          <a:off x="0" y="0"/>
          <a:ext cx="0" cy="0"/>
          <a:chOff x="0" y="0"/>
          <a:chExt cx="0" cy="0"/>
        </a:xfrm>
      </p:grpSpPr>
      <p:pic>
        <p:nvPicPr>
          <p:cNvPr id="8662" name="Shape 866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6" name="Shape 1036"/>
        <p:cNvGrpSpPr/>
        <p:nvPr/>
      </p:nvGrpSpPr>
      <p:grpSpPr>
        <a:xfrm>
          <a:off x="0" y="0"/>
          <a:ext cx="0" cy="0"/>
          <a:chOff x="0" y="0"/>
          <a:chExt cx="0" cy="0"/>
        </a:xfrm>
      </p:grpSpPr>
      <p:sp>
        <p:nvSpPr>
          <p:cNvPr id="1037" name="Shape 103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38" name="Shape 103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39" name="Shape 103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40" name="Shape 104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41" name="Shape 104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42" name="Shape 1042"/>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43" name="Shape 104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44" name="Shape 1044"/>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45" name="Shape 1045"/>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1046" name="Shape 1046"/>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1047" name="Shape 1047"/>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1048" name="Shape 1048"/>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49" name="Shape 1049"/>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50" name="Shape 1050"/>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8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66" name="Shape 8666"/>
        <p:cNvGrpSpPr/>
        <p:nvPr/>
      </p:nvGrpSpPr>
      <p:grpSpPr>
        <a:xfrm>
          <a:off x="0" y="0"/>
          <a:ext cx="0" cy="0"/>
          <a:chOff x="0" y="0"/>
          <a:chExt cx="0" cy="0"/>
        </a:xfrm>
      </p:grpSpPr>
      <p:pic>
        <p:nvPicPr>
          <p:cNvPr id="8667" name="Shape 866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71" name="Shape 8671"/>
        <p:cNvGrpSpPr/>
        <p:nvPr/>
      </p:nvGrpSpPr>
      <p:grpSpPr>
        <a:xfrm>
          <a:off x="0" y="0"/>
          <a:ext cx="0" cy="0"/>
          <a:chOff x="0" y="0"/>
          <a:chExt cx="0" cy="0"/>
        </a:xfrm>
      </p:grpSpPr>
      <p:pic>
        <p:nvPicPr>
          <p:cNvPr id="8672" name="Shape 867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76" name="Shape 8676"/>
        <p:cNvGrpSpPr/>
        <p:nvPr/>
      </p:nvGrpSpPr>
      <p:grpSpPr>
        <a:xfrm>
          <a:off x="0" y="0"/>
          <a:ext cx="0" cy="0"/>
          <a:chOff x="0" y="0"/>
          <a:chExt cx="0" cy="0"/>
        </a:xfrm>
      </p:grpSpPr>
      <p:pic>
        <p:nvPicPr>
          <p:cNvPr id="8677" name="Shape 867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81" name="Shape 8681"/>
        <p:cNvGrpSpPr/>
        <p:nvPr/>
      </p:nvGrpSpPr>
      <p:grpSpPr>
        <a:xfrm>
          <a:off x="0" y="0"/>
          <a:ext cx="0" cy="0"/>
          <a:chOff x="0" y="0"/>
          <a:chExt cx="0" cy="0"/>
        </a:xfrm>
      </p:grpSpPr>
      <p:pic>
        <p:nvPicPr>
          <p:cNvPr id="8682" name="Shape 868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86" name="Shape 8686"/>
        <p:cNvGrpSpPr/>
        <p:nvPr/>
      </p:nvGrpSpPr>
      <p:grpSpPr>
        <a:xfrm>
          <a:off x="0" y="0"/>
          <a:ext cx="0" cy="0"/>
          <a:chOff x="0" y="0"/>
          <a:chExt cx="0" cy="0"/>
        </a:xfrm>
      </p:grpSpPr>
      <p:pic>
        <p:nvPicPr>
          <p:cNvPr id="8687" name="Shape 868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91" name="Shape 8691"/>
        <p:cNvGrpSpPr/>
        <p:nvPr/>
      </p:nvGrpSpPr>
      <p:grpSpPr>
        <a:xfrm>
          <a:off x="0" y="0"/>
          <a:ext cx="0" cy="0"/>
          <a:chOff x="0" y="0"/>
          <a:chExt cx="0" cy="0"/>
        </a:xfrm>
      </p:grpSpPr>
      <p:sp>
        <p:nvSpPr>
          <p:cNvPr id="8692" name="Shape 869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693" name="Shape 869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694" name="Shape 8694"/>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695" name="Shape 869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696" name="Shape 869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697" name="Shape 8697"/>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698" name="Shape 869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699" name="Shape 869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8700" name="Shape 8700"/>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8701" name="Shape 8701"/>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8702" name="Shape 8702"/>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8703" name="Shape 8703"/>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8704" name="Shape 8704"/>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8705" name="Shape 8705"/>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8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09" name="Shape 8709"/>
        <p:cNvGrpSpPr/>
        <p:nvPr/>
      </p:nvGrpSpPr>
      <p:grpSpPr>
        <a:xfrm>
          <a:off x="0" y="0"/>
          <a:ext cx="0" cy="0"/>
          <a:chOff x="0" y="0"/>
          <a:chExt cx="0" cy="0"/>
        </a:xfrm>
      </p:grpSpPr>
      <p:sp>
        <p:nvSpPr>
          <p:cNvPr id="8710" name="Shape 871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711" name="Shape 871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712" name="Shape 871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713" name="Shape 8713"/>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714" name="Shape 871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715" name="Shape 8715"/>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716" name="Shape 871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717" name="Shape 871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718" name="Shape 8718"/>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8719" name="Shape 8719"/>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8720" name="Shape 8720"/>
          <p:cNvGrpSpPr/>
          <p:nvPr/>
        </p:nvGrpSpPr>
        <p:grpSpPr>
          <a:xfrm>
            <a:off x="2627560" y="1994110"/>
            <a:ext cx="3510182" cy="1814571"/>
            <a:chOff x="0" y="0"/>
            <a:chExt cx="2147483647" cy="2147483647"/>
          </a:xfrm>
        </p:grpSpPr>
        <p:pic>
          <p:nvPicPr>
            <p:cNvPr descr="pasted-image.png" id="8721" name="Shape 8721"/>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8722" name="Shape 8722"/>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8723" name="Shape 8723"/>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8724" name="Shape 8724"/>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8725" name="Shape 8725"/>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8726" name="Shape 8726"/>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8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30" name="Shape 8730"/>
        <p:cNvGrpSpPr/>
        <p:nvPr/>
      </p:nvGrpSpPr>
      <p:grpSpPr>
        <a:xfrm>
          <a:off x="0" y="0"/>
          <a:ext cx="0" cy="0"/>
          <a:chOff x="0" y="0"/>
          <a:chExt cx="0" cy="0"/>
        </a:xfrm>
      </p:grpSpPr>
      <p:sp>
        <p:nvSpPr>
          <p:cNvPr id="8731" name="Shape 873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732" name="Shape 873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733" name="Shape 873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734" name="Shape 8734"/>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735" name="Shape 873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736" name="Shape 8736"/>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737" name="Shape 873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738" name="Shape 873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739" name="Shape 8739"/>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8740" name="Shape 8740"/>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8741" name="Shape 8741"/>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8742" name="Shape 8742"/>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8743" name="Shape 8743"/>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8744" name="Shape 8744"/>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8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48" name="Shape 8748"/>
        <p:cNvGrpSpPr/>
        <p:nvPr/>
      </p:nvGrpSpPr>
      <p:grpSpPr>
        <a:xfrm>
          <a:off x="0" y="0"/>
          <a:ext cx="0" cy="0"/>
          <a:chOff x="0" y="0"/>
          <a:chExt cx="0" cy="0"/>
        </a:xfrm>
      </p:grpSpPr>
      <p:sp>
        <p:nvSpPr>
          <p:cNvPr id="8749" name="Shape 874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750" name="Shape 875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751" name="Shape 875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752" name="Shape 875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753" name="Shape 8753"/>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754" name="Shape 8754"/>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755" name="Shape 875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756" name="Shape 875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757" name="Shape 8757"/>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8758" name="Shape 8758"/>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8759" name="Shape 8759"/>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8760" name="Shape 8760"/>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8761" name="Shape 8761"/>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8762" name="Shape 8762"/>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8763" name="Shape 8763"/>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8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67" name="Shape 8767"/>
        <p:cNvGrpSpPr/>
        <p:nvPr/>
      </p:nvGrpSpPr>
      <p:grpSpPr>
        <a:xfrm>
          <a:off x="0" y="0"/>
          <a:ext cx="0" cy="0"/>
          <a:chOff x="0" y="0"/>
          <a:chExt cx="0" cy="0"/>
        </a:xfrm>
      </p:grpSpPr>
      <p:sp>
        <p:nvSpPr>
          <p:cNvPr id="8768" name="Shape 876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769" name="Shape 876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770" name="Shape 877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771" name="Shape 877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772" name="Shape 877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773" name="Shape 877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774" name="Shape 877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775" name="Shape 877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776" name="Shape 8776"/>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8777" name="Shape 8777"/>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8778" name="Shape 8778"/>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8779" name="Shape 8779"/>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8780" name="Shape 8780"/>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8781" name="Shape 8781"/>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8782" name="Shape 8782"/>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783" name="Shape 8783"/>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784" name="Shape 8784"/>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785" name="Shape 8785"/>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8786" name="Shape 8786"/>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8787" name="Shape 8787"/>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8788" name="Shape 8788"/>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8789" name="Shape 8789"/>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790" name="Shape 8790"/>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8791" name="Shape 8791"/>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8792" name="Shape 8792"/>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793" name="Shape 8793"/>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8794" name="Shape 8794"/>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8795" name="Shape 8795"/>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796" name="Shape 8796"/>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8797" name="Shape 8797"/>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8798" name="Shape 8798"/>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4" name="Shape 1054"/>
        <p:cNvGrpSpPr/>
        <p:nvPr/>
      </p:nvGrpSpPr>
      <p:grpSpPr>
        <a:xfrm>
          <a:off x="0" y="0"/>
          <a:ext cx="0" cy="0"/>
          <a:chOff x="0" y="0"/>
          <a:chExt cx="0" cy="0"/>
        </a:xfrm>
      </p:grpSpPr>
      <p:sp>
        <p:nvSpPr>
          <p:cNvPr id="1055" name="Shape 105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56" name="Shape 105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57" name="Shape 105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58" name="Shape 105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59" name="Shape 105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60" name="Shape 106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61" name="Shape 106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62" name="Shape 106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63" name="Shape 1063"/>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1064" name="Shape 106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1065" name="Shape 1065"/>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1066" name="Shape 1066"/>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1067" name="Shape 1067"/>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8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02" name="Shape 8802"/>
        <p:cNvGrpSpPr/>
        <p:nvPr/>
      </p:nvGrpSpPr>
      <p:grpSpPr>
        <a:xfrm>
          <a:off x="0" y="0"/>
          <a:ext cx="0" cy="0"/>
          <a:chOff x="0" y="0"/>
          <a:chExt cx="0" cy="0"/>
        </a:xfrm>
      </p:grpSpPr>
      <p:sp>
        <p:nvSpPr>
          <p:cNvPr id="8803" name="Shape 880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804" name="Shape 880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805" name="Shape 880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806" name="Shape 880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807" name="Shape 880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808" name="Shape 8808"/>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809" name="Shape 880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810" name="Shape 8810"/>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811" name="Shape 8811"/>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8812" name="Shape 8812"/>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8813" name="Shape 8813"/>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8814" name="Shape 8814"/>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815" name="Shape 8815"/>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8816" name="Shape 8816"/>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8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20" name="Shape 8820"/>
        <p:cNvGrpSpPr/>
        <p:nvPr/>
      </p:nvGrpSpPr>
      <p:grpSpPr>
        <a:xfrm>
          <a:off x="0" y="0"/>
          <a:ext cx="0" cy="0"/>
          <a:chOff x="0" y="0"/>
          <a:chExt cx="0" cy="0"/>
        </a:xfrm>
      </p:grpSpPr>
      <p:sp>
        <p:nvSpPr>
          <p:cNvPr id="8821" name="Shape 882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822" name="Shape 882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823" name="Shape 882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824" name="Shape 882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825" name="Shape 882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826" name="Shape 882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827" name="Shape 882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828" name="Shape 882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829" name="Shape 8829"/>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8830" name="Shape 8830"/>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8831" name="Shape 8831"/>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8832" name="Shape 8832"/>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8833" name="Shape 8833"/>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8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37" name="Shape 8837"/>
        <p:cNvGrpSpPr/>
        <p:nvPr/>
      </p:nvGrpSpPr>
      <p:grpSpPr>
        <a:xfrm>
          <a:off x="0" y="0"/>
          <a:ext cx="0" cy="0"/>
          <a:chOff x="0" y="0"/>
          <a:chExt cx="0" cy="0"/>
        </a:xfrm>
      </p:grpSpPr>
      <p:sp>
        <p:nvSpPr>
          <p:cNvPr id="8838" name="Shape 883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839" name="Shape 883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840" name="Shape 884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841" name="Shape 884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842" name="Shape 884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843" name="Shape 884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844" name="Shape 884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845" name="Shape 884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846" name="Shape 8846"/>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8847" name="Shape 8847"/>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8848" name="Shape 8848"/>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8849" name="Shape 8849"/>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8850" name="Shape 8850"/>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8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54" name="Shape 8854"/>
        <p:cNvGrpSpPr/>
        <p:nvPr/>
      </p:nvGrpSpPr>
      <p:grpSpPr>
        <a:xfrm>
          <a:off x="0" y="0"/>
          <a:ext cx="0" cy="0"/>
          <a:chOff x="0" y="0"/>
          <a:chExt cx="0" cy="0"/>
        </a:xfrm>
      </p:grpSpPr>
      <p:sp>
        <p:nvSpPr>
          <p:cNvPr id="8855" name="Shape 885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856" name="Shape 885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857" name="Shape 885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858" name="Shape 885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859" name="Shape 885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860" name="Shape 886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861" name="Shape 886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862" name="Shape 886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863" name="Shape 8863"/>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8864" name="Shape 8864"/>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8865" name="Shape 8865"/>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8866" name="Shape 8866"/>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8867" name="Shape 8867"/>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8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71" name="Shape 8871"/>
        <p:cNvGrpSpPr/>
        <p:nvPr/>
      </p:nvGrpSpPr>
      <p:grpSpPr>
        <a:xfrm>
          <a:off x="0" y="0"/>
          <a:ext cx="0" cy="0"/>
          <a:chOff x="0" y="0"/>
          <a:chExt cx="0" cy="0"/>
        </a:xfrm>
      </p:grpSpPr>
      <p:sp>
        <p:nvSpPr>
          <p:cNvPr id="8872" name="Shape 887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873" name="Shape 887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874" name="Shape 887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875" name="Shape 887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876" name="Shape 887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877" name="Shape 887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878" name="Shape 887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879" name="Shape 887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880" name="Shape 8880"/>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8881" name="Shape 8881"/>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8882" name="Shape 8882"/>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8883" name="Shape 8883"/>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8884" name="Shape 8884"/>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8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88" name="Shape 8888"/>
        <p:cNvGrpSpPr/>
        <p:nvPr/>
      </p:nvGrpSpPr>
      <p:grpSpPr>
        <a:xfrm>
          <a:off x="0" y="0"/>
          <a:ext cx="0" cy="0"/>
          <a:chOff x="0" y="0"/>
          <a:chExt cx="0" cy="0"/>
        </a:xfrm>
      </p:grpSpPr>
      <p:sp>
        <p:nvSpPr>
          <p:cNvPr id="8889" name="Shape 888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890" name="Shape 889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891" name="Shape 889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892" name="Shape 889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893" name="Shape 889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894" name="Shape 889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895" name="Shape 889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896" name="Shape 889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897" name="Shape 8897"/>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8898" name="Shape 8898"/>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8899" name="Shape 8899"/>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8900" name="Shape 8900"/>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8901" name="Shape 8901"/>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8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05" name="Shape 8905"/>
        <p:cNvGrpSpPr/>
        <p:nvPr/>
      </p:nvGrpSpPr>
      <p:grpSpPr>
        <a:xfrm>
          <a:off x="0" y="0"/>
          <a:ext cx="0" cy="0"/>
          <a:chOff x="0" y="0"/>
          <a:chExt cx="0" cy="0"/>
        </a:xfrm>
      </p:grpSpPr>
      <p:sp>
        <p:nvSpPr>
          <p:cNvPr id="8906" name="Shape 890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907" name="Shape 890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908" name="Shape 890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909" name="Shape 890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910" name="Shape 891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911" name="Shape 891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912" name="Shape 891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913" name="Shape 891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914" name="Shape 891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8915" name="Shape 8915"/>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8916" name="Shape 8916"/>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8917" name="Shape 8917"/>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8918" name="Shape 8918"/>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8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22" name="Shape 8922"/>
        <p:cNvGrpSpPr/>
        <p:nvPr/>
      </p:nvGrpSpPr>
      <p:grpSpPr>
        <a:xfrm>
          <a:off x="0" y="0"/>
          <a:ext cx="0" cy="0"/>
          <a:chOff x="0" y="0"/>
          <a:chExt cx="0" cy="0"/>
        </a:xfrm>
      </p:grpSpPr>
      <p:sp>
        <p:nvSpPr>
          <p:cNvPr id="8923" name="Shape 892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8924" name="Shape 892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8925" name="Shape 892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8926" name="Shape 892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8927" name="Shape 892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8928" name="Shape 892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8929" name="Shape 892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8930" name="Shape 893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8931" name="Shape 893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8932" name="Shape 8932"/>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8933" name="Shape 8933"/>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8934" name="Shape 8934"/>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8935" name="Shape 8935"/>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8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39" name="Shape 8939"/>
        <p:cNvGrpSpPr/>
        <p:nvPr/>
      </p:nvGrpSpPr>
      <p:grpSpPr>
        <a:xfrm>
          <a:off x="0" y="0"/>
          <a:ext cx="0" cy="0"/>
          <a:chOff x="0" y="0"/>
          <a:chExt cx="0" cy="0"/>
        </a:xfrm>
      </p:grpSpPr>
      <p:pic>
        <p:nvPicPr>
          <p:cNvPr id="8940" name="Shape 894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44" name="Shape 8944"/>
        <p:cNvGrpSpPr/>
        <p:nvPr/>
      </p:nvGrpSpPr>
      <p:grpSpPr>
        <a:xfrm>
          <a:off x="0" y="0"/>
          <a:ext cx="0" cy="0"/>
          <a:chOff x="0" y="0"/>
          <a:chExt cx="0" cy="0"/>
        </a:xfrm>
      </p:grpSpPr>
      <p:pic>
        <p:nvPicPr>
          <p:cNvPr id="8945" name="Shape 894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1" name="Shape 1071"/>
        <p:cNvGrpSpPr/>
        <p:nvPr/>
      </p:nvGrpSpPr>
      <p:grpSpPr>
        <a:xfrm>
          <a:off x="0" y="0"/>
          <a:ext cx="0" cy="0"/>
          <a:chOff x="0" y="0"/>
          <a:chExt cx="0" cy="0"/>
        </a:xfrm>
      </p:grpSpPr>
      <p:sp>
        <p:nvSpPr>
          <p:cNvPr id="1072" name="Shape 107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73" name="Shape 107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74" name="Shape 107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75" name="Shape 107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76" name="Shape 107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77" name="Shape 107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78" name="Shape 107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79" name="Shape 107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80" name="Shape 1080"/>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1081" name="Shape 1081"/>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1082" name="Shape 1082"/>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1083" name="Shape 1083"/>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1084" name="Shape 1084"/>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8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49" name="Shape 8949"/>
        <p:cNvGrpSpPr/>
        <p:nvPr/>
      </p:nvGrpSpPr>
      <p:grpSpPr>
        <a:xfrm>
          <a:off x="0" y="0"/>
          <a:ext cx="0" cy="0"/>
          <a:chOff x="0" y="0"/>
          <a:chExt cx="0" cy="0"/>
        </a:xfrm>
      </p:grpSpPr>
      <p:pic>
        <p:nvPicPr>
          <p:cNvPr id="8950" name="Shape 895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54" name="Shape 8954"/>
        <p:cNvGrpSpPr/>
        <p:nvPr/>
      </p:nvGrpSpPr>
      <p:grpSpPr>
        <a:xfrm>
          <a:off x="0" y="0"/>
          <a:ext cx="0" cy="0"/>
          <a:chOff x="0" y="0"/>
          <a:chExt cx="0" cy="0"/>
        </a:xfrm>
      </p:grpSpPr>
      <p:pic>
        <p:nvPicPr>
          <p:cNvPr id="8955" name="Shape 895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59" name="Shape 8959"/>
        <p:cNvGrpSpPr/>
        <p:nvPr/>
      </p:nvGrpSpPr>
      <p:grpSpPr>
        <a:xfrm>
          <a:off x="0" y="0"/>
          <a:ext cx="0" cy="0"/>
          <a:chOff x="0" y="0"/>
          <a:chExt cx="0" cy="0"/>
        </a:xfrm>
      </p:grpSpPr>
      <p:pic>
        <p:nvPicPr>
          <p:cNvPr id="8960" name="Shape 896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64" name="Shape 8964"/>
        <p:cNvGrpSpPr/>
        <p:nvPr/>
      </p:nvGrpSpPr>
      <p:grpSpPr>
        <a:xfrm>
          <a:off x="0" y="0"/>
          <a:ext cx="0" cy="0"/>
          <a:chOff x="0" y="0"/>
          <a:chExt cx="0" cy="0"/>
        </a:xfrm>
      </p:grpSpPr>
      <p:pic>
        <p:nvPicPr>
          <p:cNvPr id="8965" name="Shape 896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69" name="Shape 8969"/>
        <p:cNvGrpSpPr/>
        <p:nvPr/>
      </p:nvGrpSpPr>
      <p:grpSpPr>
        <a:xfrm>
          <a:off x="0" y="0"/>
          <a:ext cx="0" cy="0"/>
          <a:chOff x="0" y="0"/>
          <a:chExt cx="0" cy="0"/>
        </a:xfrm>
      </p:grpSpPr>
      <p:pic>
        <p:nvPicPr>
          <p:cNvPr id="8970" name="Shape 897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74" name="Shape 8974"/>
        <p:cNvGrpSpPr/>
        <p:nvPr/>
      </p:nvGrpSpPr>
      <p:grpSpPr>
        <a:xfrm>
          <a:off x="0" y="0"/>
          <a:ext cx="0" cy="0"/>
          <a:chOff x="0" y="0"/>
          <a:chExt cx="0" cy="0"/>
        </a:xfrm>
      </p:grpSpPr>
      <p:pic>
        <p:nvPicPr>
          <p:cNvPr id="8975" name="Shape 897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79" name="Shape 8979"/>
        <p:cNvGrpSpPr/>
        <p:nvPr/>
      </p:nvGrpSpPr>
      <p:grpSpPr>
        <a:xfrm>
          <a:off x="0" y="0"/>
          <a:ext cx="0" cy="0"/>
          <a:chOff x="0" y="0"/>
          <a:chExt cx="0" cy="0"/>
        </a:xfrm>
      </p:grpSpPr>
      <p:pic>
        <p:nvPicPr>
          <p:cNvPr id="8980" name="Shape 898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84" name="Shape 8984"/>
        <p:cNvGrpSpPr/>
        <p:nvPr/>
      </p:nvGrpSpPr>
      <p:grpSpPr>
        <a:xfrm>
          <a:off x="0" y="0"/>
          <a:ext cx="0" cy="0"/>
          <a:chOff x="0" y="0"/>
          <a:chExt cx="0" cy="0"/>
        </a:xfrm>
      </p:grpSpPr>
      <p:pic>
        <p:nvPicPr>
          <p:cNvPr id="8985" name="Shape 898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89" name="Shape 8989"/>
        <p:cNvGrpSpPr/>
        <p:nvPr/>
      </p:nvGrpSpPr>
      <p:grpSpPr>
        <a:xfrm>
          <a:off x="0" y="0"/>
          <a:ext cx="0" cy="0"/>
          <a:chOff x="0" y="0"/>
          <a:chExt cx="0" cy="0"/>
        </a:xfrm>
      </p:grpSpPr>
      <p:pic>
        <p:nvPicPr>
          <p:cNvPr id="8990" name="Shape 899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94" name="Shape 8994"/>
        <p:cNvGrpSpPr/>
        <p:nvPr/>
      </p:nvGrpSpPr>
      <p:grpSpPr>
        <a:xfrm>
          <a:off x="0" y="0"/>
          <a:ext cx="0" cy="0"/>
          <a:chOff x="0" y="0"/>
          <a:chExt cx="0" cy="0"/>
        </a:xfrm>
      </p:grpSpPr>
      <p:pic>
        <p:nvPicPr>
          <p:cNvPr id="8995" name="Shape 899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8" name="Shape 1088"/>
        <p:cNvGrpSpPr/>
        <p:nvPr/>
      </p:nvGrpSpPr>
      <p:grpSpPr>
        <a:xfrm>
          <a:off x="0" y="0"/>
          <a:ext cx="0" cy="0"/>
          <a:chOff x="0" y="0"/>
          <a:chExt cx="0" cy="0"/>
        </a:xfrm>
      </p:grpSpPr>
      <p:sp>
        <p:nvSpPr>
          <p:cNvPr id="1089" name="Shape 108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90" name="Shape 109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91" name="Shape 109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92" name="Shape 109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93" name="Shape 109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94" name="Shape 109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95" name="Shape 109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96" name="Shape 109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97" name="Shape 1097"/>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1098" name="Shape 1098"/>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1099" name="Shape 1099"/>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1100" name="Shape 1100"/>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1101" name="Shape 1101"/>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8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99" name="Shape 8999"/>
        <p:cNvGrpSpPr/>
        <p:nvPr/>
      </p:nvGrpSpPr>
      <p:grpSpPr>
        <a:xfrm>
          <a:off x="0" y="0"/>
          <a:ext cx="0" cy="0"/>
          <a:chOff x="0" y="0"/>
          <a:chExt cx="0" cy="0"/>
        </a:xfrm>
      </p:grpSpPr>
      <p:pic>
        <p:nvPicPr>
          <p:cNvPr id="9000" name="Shape 900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04" name="Shape 9004"/>
        <p:cNvGrpSpPr/>
        <p:nvPr/>
      </p:nvGrpSpPr>
      <p:grpSpPr>
        <a:xfrm>
          <a:off x="0" y="0"/>
          <a:ext cx="0" cy="0"/>
          <a:chOff x="0" y="0"/>
          <a:chExt cx="0" cy="0"/>
        </a:xfrm>
      </p:grpSpPr>
      <p:pic>
        <p:nvPicPr>
          <p:cNvPr descr="download.jpg" id="9005" name="Shape 9005"/>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8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09" name="Shape 9009"/>
        <p:cNvGrpSpPr/>
        <p:nvPr/>
      </p:nvGrpSpPr>
      <p:grpSpPr>
        <a:xfrm>
          <a:off x="0" y="0"/>
          <a:ext cx="0" cy="0"/>
          <a:chOff x="0" y="0"/>
          <a:chExt cx="0" cy="0"/>
        </a:xfrm>
      </p:grpSpPr>
      <p:sp>
        <p:nvSpPr>
          <p:cNvPr id="9010" name="Shape 9010"/>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8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14" name="Shape 9014"/>
        <p:cNvGrpSpPr/>
        <p:nvPr/>
      </p:nvGrpSpPr>
      <p:grpSpPr>
        <a:xfrm>
          <a:off x="0" y="0"/>
          <a:ext cx="0" cy="0"/>
          <a:chOff x="0" y="0"/>
          <a:chExt cx="0" cy="0"/>
        </a:xfrm>
      </p:grpSpPr>
      <p:pic>
        <p:nvPicPr>
          <p:cNvPr id="9015" name="Shape 901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19" name="Shape 9019"/>
        <p:cNvGrpSpPr/>
        <p:nvPr/>
      </p:nvGrpSpPr>
      <p:grpSpPr>
        <a:xfrm>
          <a:off x="0" y="0"/>
          <a:ext cx="0" cy="0"/>
          <a:chOff x="0" y="0"/>
          <a:chExt cx="0" cy="0"/>
        </a:xfrm>
      </p:grpSpPr>
      <p:pic>
        <p:nvPicPr>
          <p:cNvPr id="9020" name="Shape 902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24" name="Shape 9024"/>
        <p:cNvGrpSpPr/>
        <p:nvPr/>
      </p:nvGrpSpPr>
      <p:grpSpPr>
        <a:xfrm>
          <a:off x="0" y="0"/>
          <a:ext cx="0" cy="0"/>
          <a:chOff x="0" y="0"/>
          <a:chExt cx="0" cy="0"/>
        </a:xfrm>
      </p:grpSpPr>
      <p:pic>
        <p:nvPicPr>
          <p:cNvPr id="9025" name="Shape 902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29" name="Shape 9029"/>
        <p:cNvGrpSpPr/>
        <p:nvPr/>
      </p:nvGrpSpPr>
      <p:grpSpPr>
        <a:xfrm>
          <a:off x="0" y="0"/>
          <a:ext cx="0" cy="0"/>
          <a:chOff x="0" y="0"/>
          <a:chExt cx="0" cy="0"/>
        </a:xfrm>
      </p:grpSpPr>
      <p:pic>
        <p:nvPicPr>
          <p:cNvPr id="9030" name="Shape 903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34" name="Shape 9034"/>
        <p:cNvGrpSpPr/>
        <p:nvPr/>
      </p:nvGrpSpPr>
      <p:grpSpPr>
        <a:xfrm>
          <a:off x="0" y="0"/>
          <a:ext cx="0" cy="0"/>
          <a:chOff x="0" y="0"/>
          <a:chExt cx="0" cy="0"/>
        </a:xfrm>
      </p:grpSpPr>
      <p:pic>
        <p:nvPicPr>
          <p:cNvPr id="9035" name="Shape 9035"/>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39" name="Shape 9039"/>
        <p:cNvGrpSpPr/>
        <p:nvPr/>
      </p:nvGrpSpPr>
      <p:grpSpPr>
        <a:xfrm>
          <a:off x="0" y="0"/>
          <a:ext cx="0" cy="0"/>
          <a:chOff x="0" y="0"/>
          <a:chExt cx="0" cy="0"/>
        </a:xfrm>
      </p:grpSpPr>
      <p:pic>
        <p:nvPicPr>
          <p:cNvPr id="9040" name="Shape 9040"/>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44" name="Shape 9044"/>
        <p:cNvGrpSpPr/>
        <p:nvPr/>
      </p:nvGrpSpPr>
      <p:grpSpPr>
        <a:xfrm>
          <a:off x="0" y="0"/>
          <a:ext cx="0" cy="0"/>
          <a:chOff x="0" y="0"/>
          <a:chExt cx="0" cy="0"/>
        </a:xfrm>
      </p:grpSpPr>
      <p:sp>
        <p:nvSpPr>
          <p:cNvPr id="9045" name="Shape 904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046" name="Shape 904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047" name="Shape 9047"/>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048" name="Shape 904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049" name="Shape 904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050" name="Shape 9050"/>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051" name="Shape 905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052" name="Shape 905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9053" name="Shape 9053"/>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9054" name="Shape 9054"/>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9055" name="Shape 9055"/>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9056" name="Shape 9056"/>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9057" name="Shape 9057"/>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9058" name="Shape 9058"/>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5" name="Shape 1105"/>
        <p:cNvGrpSpPr/>
        <p:nvPr/>
      </p:nvGrpSpPr>
      <p:grpSpPr>
        <a:xfrm>
          <a:off x="0" y="0"/>
          <a:ext cx="0" cy="0"/>
          <a:chOff x="0" y="0"/>
          <a:chExt cx="0" cy="0"/>
        </a:xfrm>
      </p:grpSpPr>
      <p:sp>
        <p:nvSpPr>
          <p:cNvPr id="1106" name="Shape 110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107" name="Shape 110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108" name="Shape 110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109" name="Shape 110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110" name="Shape 111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111" name="Shape 111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112" name="Shape 111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113" name="Shape 111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114" name="Shape 111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1115" name="Shape 1115"/>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1116" name="Shape 1116"/>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1117" name="Shape 1117"/>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1118" name="Shape 1118"/>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8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62" name="Shape 9062"/>
        <p:cNvGrpSpPr/>
        <p:nvPr/>
      </p:nvGrpSpPr>
      <p:grpSpPr>
        <a:xfrm>
          <a:off x="0" y="0"/>
          <a:ext cx="0" cy="0"/>
          <a:chOff x="0" y="0"/>
          <a:chExt cx="0" cy="0"/>
        </a:xfrm>
      </p:grpSpPr>
      <p:sp>
        <p:nvSpPr>
          <p:cNvPr id="9063" name="Shape 906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064" name="Shape 906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065" name="Shape 906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066" name="Shape 9066"/>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067" name="Shape 906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068" name="Shape 9068"/>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069" name="Shape 906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070" name="Shape 907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071" name="Shape 9071"/>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9072" name="Shape 9072"/>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9073" name="Shape 9073"/>
          <p:cNvGrpSpPr/>
          <p:nvPr/>
        </p:nvGrpSpPr>
        <p:grpSpPr>
          <a:xfrm>
            <a:off x="2627560" y="1994110"/>
            <a:ext cx="3510182" cy="1814571"/>
            <a:chOff x="0" y="0"/>
            <a:chExt cx="2147483647" cy="2147483647"/>
          </a:xfrm>
        </p:grpSpPr>
        <p:pic>
          <p:nvPicPr>
            <p:cNvPr descr="pasted-image.png" id="9074" name="Shape 9074"/>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9075" name="Shape 9075"/>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9076" name="Shape 9076"/>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9077" name="Shape 9077"/>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9078" name="Shape 9078"/>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9079" name="Shape 9079"/>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8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83" name="Shape 9083"/>
        <p:cNvGrpSpPr/>
        <p:nvPr/>
      </p:nvGrpSpPr>
      <p:grpSpPr>
        <a:xfrm>
          <a:off x="0" y="0"/>
          <a:ext cx="0" cy="0"/>
          <a:chOff x="0" y="0"/>
          <a:chExt cx="0" cy="0"/>
        </a:xfrm>
      </p:grpSpPr>
      <p:sp>
        <p:nvSpPr>
          <p:cNvPr id="9084" name="Shape 908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085" name="Shape 908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086" name="Shape 908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087" name="Shape 9087"/>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088" name="Shape 908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089" name="Shape 9089"/>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090" name="Shape 909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091" name="Shape 909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092" name="Shape 9092"/>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9093" name="Shape 9093"/>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9094" name="Shape 9094"/>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9095" name="Shape 9095"/>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9096" name="Shape 9096"/>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9097" name="Shape 9097"/>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8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01" name="Shape 9101"/>
        <p:cNvGrpSpPr/>
        <p:nvPr/>
      </p:nvGrpSpPr>
      <p:grpSpPr>
        <a:xfrm>
          <a:off x="0" y="0"/>
          <a:ext cx="0" cy="0"/>
          <a:chOff x="0" y="0"/>
          <a:chExt cx="0" cy="0"/>
        </a:xfrm>
      </p:grpSpPr>
      <p:sp>
        <p:nvSpPr>
          <p:cNvPr id="9102" name="Shape 910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103" name="Shape 910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104" name="Shape 910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105" name="Shape 910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106" name="Shape 9106"/>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107" name="Shape 9107"/>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108" name="Shape 910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109" name="Shape 910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110" name="Shape 9110"/>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9111" name="Shape 9111"/>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9112" name="Shape 9112"/>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9113" name="Shape 9113"/>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9114" name="Shape 9114"/>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9115" name="Shape 9115"/>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9116" name="Shape 9116"/>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8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20" name="Shape 9120"/>
        <p:cNvGrpSpPr/>
        <p:nvPr/>
      </p:nvGrpSpPr>
      <p:grpSpPr>
        <a:xfrm>
          <a:off x="0" y="0"/>
          <a:ext cx="0" cy="0"/>
          <a:chOff x="0" y="0"/>
          <a:chExt cx="0" cy="0"/>
        </a:xfrm>
      </p:grpSpPr>
      <p:sp>
        <p:nvSpPr>
          <p:cNvPr id="9121" name="Shape 912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122" name="Shape 912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123" name="Shape 912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124" name="Shape 912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125" name="Shape 912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126" name="Shape 912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127" name="Shape 912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128" name="Shape 912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129" name="Shape 9129"/>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9130" name="Shape 9130"/>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9131" name="Shape 9131"/>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9132" name="Shape 9132"/>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9133" name="Shape 9133"/>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9134" name="Shape 9134"/>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9135" name="Shape 9135"/>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136" name="Shape 9136"/>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137" name="Shape 9137"/>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138" name="Shape 9138"/>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9139" name="Shape 9139"/>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9140" name="Shape 9140"/>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9141" name="Shape 9141"/>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9142" name="Shape 9142"/>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143" name="Shape 9143"/>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9144" name="Shape 9144"/>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9145" name="Shape 9145"/>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146" name="Shape 9146"/>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9147" name="Shape 9147"/>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9148" name="Shape 9148"/>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149" name="Shape 9149"/>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9150" name="Shape 9150"/>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9151" name="Shape 9151"/>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8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55" name="Shape 9155"/>
        <p:cNvGrpSpPr/>
        <p:nvPr/>
      </p:nvGrpSpPr>
      <p:grpSpPr>
        <a:xfrm>
          <a:off x="0" y="0"/>
          <a:ext cx="0" cy="0"/>
          <a:chOff x="0" y="0"/>
          <a:chExt cx="0" cy="0"/>
        </a:xfrm>
      </p:grpSpPr>
      <p:sp>
        <p:nvSpPr>
          <p:cNvPr id="9156" name="Shape 915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157" name="Shape 915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158" name="Shape 915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159" name="Shape 915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160" name="Shape 916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161" name="Shape 9161"/>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162" name="Shape 916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163" name="Shape 9163"/>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164" name="Shape 9164"/>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9165" name="Shape 9165"/>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9166" name="Shape 9166"/>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9167" name="Shape 9167"/>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168" name="Shape 9168"/>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169" name="Shape 9169"/>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8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73" name="Shape 9173"/>
        <p:cNvGrpSpPr/>
        <p:nvPr/>
      </p:nvGrpSpPr>
      <p:grpSpPr>
        <a:xfrm>
          <a:off x="0" y="0"/>
          <a:ext cx="0" cy="0"/>
          <a:chOff x="0" y="0"/>
          <a:chExt cx="0" cy="0"/>
        </a:xfrm>
      </p:grpSpPr>
      <p:sp>
        <p:nvSpPr>
          <p:cNvPr id="9174" name="Shape 917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175" name="Shape 917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176" name="Shape 917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177" name="Shape 917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178" name="Shape 917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179" name="Shape 917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180" name="Shape 918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181" name="Shape 918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182" name="Shape 9182"/>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9183" name="Shape 9183"/>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9184" name="Shape 9184"/>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9185" name="Shape 9185"/>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9186" name="Shape 9186"/>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8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90" name="Shape 9190"/>
        <p:cNvGrpSpPr/>
        <p:nvPr/>
      </p:nvGrpSpPr>
      <p:grpSpPr>
        <a:xfrm>
          <a:off x="0" y="0"/>
          <a:ext cx="0" cy="0"/>
          <a:chOff x="0" y="0"/>
          <a:chExt cx="0" cy="0"/>
        </a:xfrm>
      </p:grpSpPr>
      <p:sp>
        <p:nvSpPr>
          <p:cNvPr id="9191" name="Shape 919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192" name="Shape 919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193" name="Shape 919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194" name="Shape 919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195" name="Shape 919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196" name="Shape 919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197" name="Shape 919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198" name="Shape 919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199" name="Shape 9199"/>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9200" name="Shape 9200"/>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9201" name="Shape 9201"/>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9202" name="Shape 9202"/>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9203" name="Shape 9203"/>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8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07" name="Shape 9207"/>
        <p:cNvGrpSpPr/>
        <p:nvPr/>
      </p:nvGrpSpPr>
      <p:grpSpPr>
        <a:xfrm>
          <a:off x="0" y="0"/>
          <a:ext cx="0" cy="0"/>
          <a:chOff x="0" y="0"/>
          <a:chExt cx="0" cy="0"/>
        </a:xfrm>
      </p:grpSpPr>
      <p:sp>
        <p:nvSpPr>
          <p:cNvPr id="9208" name="Shape 920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209" name="Shape 920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210" name="Shape 921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211" name="Shape 921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212" name="Shape 921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213" name="Shape 921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214" name="Shape 921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215" name="Shape 921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216" name="Shape 9216"/>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9217" name="Shape 9217"/>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9218" name="Shape 9218"/>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9219" name="Shape 9219"/>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9220" name="Shape 9220"/>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8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24" name="Shape 9224"/>
        <p:cNvGrpSpPr/>
        <p:nvPr/>
      </p:nvGrpSpPr>
      <p:grpSpPr>
        <a:xfrm>
          <a:off x="0" y="0"/>
          <a:ext cx="0" cy="0"/>
          <a:chOff x="0" y="0"/>
          <a:chExt cx="0" cy="0"/>
        </a:xfrm>
      </p:grpSpPr>
      <p:sp>
        <p:nvSpPr>
          <p:cNvPr id="9225" name="Shape 922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226" name="Shape 922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227" name="Shape 922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228" name="Shape 922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229" name="Shape 922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230" name="Shape 923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231" name="Shape 923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232" name="Shape 923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233" name="Shape 9233"/>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9234" name="Shape 9234"/>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9235" name="Shape 9235"/>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9236" name="Shape 9236"/>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9237" name="Shape 9237"/>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8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41" name="Shape 9241"/>
        <p:cNvGrpSpPr/>
        <p:nvPr/>
      </p:nvGrpSpPr>
      <p:grpSpPr>
        <a:xfrm>
          <a:off x="0" y="0"/>
          <a:ext cx="0" cy="0"/>
          <a:chOff x="0" y="0"/>
          <a:chExt cx="0" cy="0"/>
        </a:xfrm>
      </p:grpSpPr>
      <p:sp>
        <p:nvSpPr>
          <p:cNvPr id="9242" name="Shape 924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243" name="Shape 924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244" name="Shape 924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245" name="Shape 924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246" name="Shape 924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247" name="Shape 924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248" name="Shape 924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249" name="Shape 924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250" name="Shape 9250"/>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9251" name="Shape 9251"/>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9252" name="Shape 9252"/>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9253" name="Shape 9253"/>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9254" name="Shape 9254"/>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2" name="Shape 1122"/>
        <p:cNvGrpSpPr/>
        <p:nvPr/>
      </p:nvGrpSpPr>
      <p:grpSpPr>
        <a:xfrm>
          <a:off x="0" y="0"/>
          <a:ext cx="0" cy="0"/>
          <a:chOff x="0" y="0"/>
          <a:chExt cx="0" cy="0"/>
        </a:xfrm>
      </p:grpSpPr>
      <p:sp>
        <p:nvSpPr>
          <p:cNvPr id="1123" name="Shape 112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124" name="Shape 112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125" name="Shape 112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126" name="Shape 112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127" name="Shape 112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128" name="Shape 112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129" name="Shape 112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130" name="Shape 113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131" name="Shape 1131"/>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1132" name="Shape 1132"/>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1133" name="Shape 1133"/>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1134" name="Shape 1134"/>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1135" name="Shape 1135"/>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8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58" name="Shape 9258"/>
        <p:cNvGrpSpPr/>
        <p:nvPr/>
      </p:nvGrpSpPr>
      <p:grpSpPr>
        <a:xfrm>
          <a:off x="0" y="0"/>
          <a:ext cx="0" cy="0"/>
          <a:chOff x="0" y="0"/>
          <a:chExt cx="0" cy="0"/>
        </a:xfrm>
      </p:grpSpPr>
      <p:sp>
        <p:nvSpPr>
          <p:cNvPr id="9259" name="Shape 925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260" name="Shape 926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261" name="Shape 926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262" name="Shape 926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263" name="Shape 926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264" name="Shape 926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265" name="Shape 926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266" name="Shape 926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267" name="Shape 9267"/>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9268" name="Shape 9268"/>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9269" name="Shape 9269"/>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9270" name="Shape 9270"/>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9271" name="Shape 9271"/>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8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75" name="Shape 9275"/>
        <p:cNvGrpSpPr/>
        <p:nvPr/>
      </p:nvGrpSpPr>
      <p:grpSpPr>
        <a:xfrm>
          <a:off x="0" y="0"/>
          <a:ext cx="0" cy="0"/>
          <a:chOff x="0" y="0"/>
          <a:chExt cx="0" cy="0"/>
        </a:xfrm>
      </p:grpSpPr>
      <p:sp>
        <p:nvSpPr>
          <p:cNvPr id="9276" name="Shape 927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277" name="Shape 927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278" name="Shape 927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279" name="Shape 9279"/>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280" name="Shape 928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281" name="Shape 9281"/>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282" name="Shape 928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283" name="Shape 928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284" name="Shape 9284"/>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9285" name="Shape 9285"/>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9286" name="Shape 9286"/>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9287" name="Shape 9287"/>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9288" name="Shape 9288"/>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8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92" name="Shape 9292"/>
        <p:cNvGrpSpPr/>
        <p:nvPr/>
      </p:nvGrpSpPr>
      <p:grpSpPr>
        <a:xfrm>
          <a:off x="0" y="0"/>
          <a:ext cx="0" cy="0"/>
          <a:chOff x="0" y="0"/>
          <a:chExt cx="0" cy="0"/>
        </a:xfrm>
      </p:grpSpPr>
      <p:pic>
        <p:nvPicPr>
          <p:cNvPr id="9293" name="Shape 929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97" name="Shape 9297"/>
        <p:cNvGrpSpPr/>
        <p:nvPr/>
      </p:nvGrpSpPr>
      <p:grpSpPr>
        <a:xfrm>
          <a:off x="0" y="0"/>
          <a:ext cx="0" cy="0"/>
          <a:chOff x="0" y="0"/>
          <a:chExt cx="0" cy="0"/>
        </a:xfrm>
      </p:grpSpPr>
      <p:pic>
        <p:nvPicPr>
          <p:cNvPr id="9298" name="Shape 929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02" name="Shape 9302"/>
        <p:cNvGrpSpPr/>
        <p:nvPr/>
      </p:nvGrpSpPr>
      <p:grpSpPr>
        <a:xfrm>
          <a:off x="0" y="0"/>
          <a:ext cx="0" cy="0"/>
          <a:chOff x="0" y="0"/>
          <a:chExt cx="0" cy="0"/>
        </a:xfrm>
      </p:grpSpPr>
      <p:pic>
        <p:nvPicPr>
          <p:cNvPr id="9303" name="Shape 930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07" name="Shape 9307"/>
        <p:cNvGrpSpPr/>
        <p:nvPr/>
      </p:nvGrpSpPr>
      <p:grpSpPr>
        <a:xfrm>
          <a:off x="0" y="0"/>
          <a:ext cx="0" cy="0"/>
          <a:chOff x="0" y="0"/>
          <a:chExt cx="0" cy="0"/>
        </a:xfrm>
      </p:grpSpPr>
      <p:pic>
        <p:nvPicPr>
          <p:cNvPr id="9308" name="Shape 930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12" name="Shape 9312"/>
        <p:cNvGrpSpPr/>
        <p:nvPr/>
      </p:nvGrpSpPr>
      <p:grpSpPr>
        <a:xfrm>
          <a:off x="0" y="0"/>
          <a:ext cx="0" cy="0"/>
          <a:chOff x="0" y="0"/>
          <a:chExt cx="0" cy="0"/>
        </a:xfrm>
      </p:grpSpPr>
      <p:pic>
        <p:nvPicPr>
          <p:cNvPr id="9313" name="Shape 931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17" name="Shape 9317"/>
        <p:cNvGrpSpPr/>
        <p:nvPr/>
      </p:nvGrpSpPr>
      <p:grpSpPr>
        <a:xfrm>
          <a:off x="0" y="0"/>
          <a:ext cx="0" cy="0"/>
          <a:chOff x="0" y="0"/>
          <a:chExt cx="0" cy="0"/>
        </a:xfrm>
      </p:grpSpPr>
      <p:pic>
        <p:nvPicPr>
          <p:cNvPr id="9318" name="Shape 931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22" name="Shape 9322"/>
        <p:cNvGrpSpPr/>
        <p:nvPr/>
      </p:nvGrpSpPr>
      <p:grpSpPr>
        <a:xfrm>
          <a:off x="0" y="0"/>
          <a:ext cx="0" cy="0"/>
          <a:chOff x="0" y="0"/>
          <a:chExt cx="0" cy="0"/>
        </a:xfrm>
      </p:grpSpPr>
      <p:pic>
        <p:nvPicPr>
          <p:cNvPr id="9323" name="Shape 932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27" name="Shape 9327"/>
        <p:cNvGrpSpPr/>
        <p:nvPr/>
      </p:nvGrpSpPr>
      <p:grpSpPr>
        <a:xfrm>
          <a:off x="0" y="0"/>
          <a:ext cx="0" cy="0"/>
          <a:chOff x="0" y="0"/>
          <a:chExt cx="0" cy="0"/>
        </a:xfrm>
      </p:grpSpPr>
      <p:pic>
        <p:nvPicPr>
          <p:cNvPr id="9328" name="Shape 932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9" name="Shape 1139"/>
        <p:cNvGrpSpPr/>
        <p:nvPr/>
      </p:nvGrpSpPr>
      <p:grpSpPr>
        <a:xfrm>
          <a:off x="0" y="0"/>
          <a:ext cx="0" cy="0"/>
          <a:chOff x="0" y="0"/>
          <a:chExt cx="0" cy="0"/>
        </a:xfrm>
      </p:grpSpPr>
      <p:sp>
        <p:nvSpPr>
          <p:cNvPr id="1140" name="Shape 114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141" name="Shape 114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142" name="Shape 114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143" name="Shape 114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144" name="Shape 114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145" name="Shape 114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146" name="Shape 114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147" name="Shape 114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148" name="Shape 114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1149" name="Shape 1149"/>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1150" name="Shape 1150"/>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1151" name="Shape 1151"/>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1152" name="Shape 1152"/>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8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32" name="Shape 9332"/>
        <p:cNvGrpSpPr/>
        <p:nvPr/>
      </p:nvGrpSpPr>
      <p:grpSpPr>
        <a:xfrm>
          <a:off x="0" y="0"/>
          <a:ext cx="0" cy="0"/>
          <a:chOff x="0" y="0"/>
          <a:chExt cx="0" cy="0"/>
        </a:xfrm>
      </p:grpSpPr>
      <p:pic>
        <p:nvPicPr>
          <p:cNvPr id="9333" name="Shape 933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37" name="Shape 9337"/>
        <p:cNvGrpSpPr/>
        <p:nvPr/>
      </p:nvGrpSpPr>
      <p:grpSpPr>
        <a:xfrm>
          <a:off x="0" y="0"/>
          <a:ext cx="0" cy="0"/>
          <a:chOff x="0" y="0"/>
          <a:chExt cx="0" cy="0"/>
        </a:xfrm>
      </p:grpSpPr>
      <p:pic>
        <p:nvPicPr>
          <p:cNvPr id="9338" name="Shape 933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42" name="Shape 9342"/>
        <p:cNvGrpSpPr/>
        <p:nvPr/>
      </p:nvGrpSpPr>
      <p:grpSpPr>
        <a:xfrm>
          <a:off x="0" y="0"/>
          <a:ext cx="0" cy="0"/>
          <a:chOff x="0" y="0"/>
          <a:chExt cx="0" cy="0"/>
        </a:xfrm>
      </p:grpSpPr>
      <p:pic>
        <p:nvPicPr>
          <p:cNvPr id="9343" name="Shape 934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47" name="Shape 9347"/>
        <p:cNvGrpSpPr/>
        <p:nvPr/>
      </p:nvGrpSpPr>
      <p:grpSpPr>
        <a:xfrm>
          <a:off x="0" y="0"/>
          <a:ext cx="0" cy="0"/>
          <a:chOff x="0" y="0"/>
          <a:chExt cx="0" cy="0"/>
        </a:xfrm>
      </p:grpSpPr>
      <p:pic>
        <p:nvPicPr>
          <p:cNvPr id="9348" name="Shape 934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52" name="Shape 9352"/>
        <p:cNvGrpSpPr/>
        <p:nvPr/>
      </p:nvGrpSpPr>
      <p:grpSpPr>
        <a:xfrm>
          <a:off x="0" y="0"/>
          <a:ext cx="0" cy="0"/>
          <a:chOff x="0" y="0"/>
          <a:chExt cx="0" cy="0"/>
        </a:xfrm>
      </p:grpSpPr>
      <p:pic>
        <p:nvPicPr>
          <p:cNvPr id="9353" name="Shape 935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57" name="Shape 9357"/>
        <p:cNvGrpSpPr/>
        <p:nvPr/>
      </p:nvGrpSpPr>
      <p:grpSpPr>
        <a:xfrm>
          <a:off x="0" y="0"/>
          <a:ext cx="0" cy="0"/>
          <a:chOff x="0" y="0"/>
          <a:chExt cx="0" cy="0"/>
        </a:xfrm>
      </p:grpSpPr>
      <p:pic>
        <p:nvPicPr>
          <p:cNvPr descr="download.jpg" id="9358" name="Shape 9358"/>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8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62" name="Shape 9362"/>
        <p:cNvGrpSpPr/>
        <p:nvPr/>
      </p:nvGrpSpPr>
      <p:grpSpPr>
        <a:xfrm>
          <a:off x="0" y="0"/>
          <a:ext cx="0" cy="0"/>
          <a:chOff x="0" y="0"/>
          <a:chExt cx="0" cy="0"/>
        </a:xfrm>
      </p:grpSpPr>
      <p:sp>
        <p:nvSpPr>
          <p:cNvPr id="9363" name="Shape 9363"/>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8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67" name="Shape 9367"/>
        <p:cNvGrpSpPr/>
        <p:nvPr/>
      </p:nvGrpSpPr>
      <p:grpSpPr>
        <a:xfrm>
          <a:off x="0" y="0"/>
          <a:ext cx="0" cy="0"/>
          <a:chOff x="0" y="0"/>
          <a:chExt cx="0" cy="0"/>
        </a:xfrm>
      </p:grpSpPr>
      <p:pic>
        <p:nvPicPr>
          <p:cNvPr id="9368" name="Shape 936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72" name="Shape 9372"/>
        <p:cNvGrpSpPr/>
        <p:nvPr/>
      </p:nvGrpSpPr>
      <p:grpSpPr>
        <a:xfrm>
          <a:off x="0" y="0"/>
          <a:ext cx="0" cy="0"/>
          <a:chOff x="0" y="0"/>
          <a:chExt cx="0" cy="0"/>
        </a:xfrm>
      </p:grpSpPr>
      <p:pic>
        <p:nvPicPr>
          <p:cNvPr id="9373" name="Shape 937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77" name="Shape 9377"/>
        <p:cNvGrpSpPr/>
        <p:nvPr/>
      </p:nvGrpSpPr>
      <p:grpSpPr>
        <a:xfrm>
          <a:off x="0" y="0"/>
          <a:ext cx="0" cy="0"/>
          <a:chOff x="0" y="0"/>
          <a:chExt cx="0" cy="0"/>
        </a:xfrm>
      </p:grpSpPr>
      <p:pic>
        <p:nvPicPr>
          <p:cNvPr id="9378" name="Shape 937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6" name="Shape 1156"/>
        <p:cNvGrpSpPr/>
        <p:nvPr/>
      </p:nvGrpSpPr>
      <p:grpSpPr>
        <a:xfrm>
          <a:off x="0" y="0"/>
          <a:ext cx="0" cy="0"/>
          <a:chOff x="0" y="0"/>
          <a:chExt cx="0" cy="0"/>
        </a:xfrm>
      </p:grpSpPr>
      <p:sp>
        <p:nvSpPr>
          <p:cNvPr id="1157" name="Shape 115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158" name="Shape 115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159" name="Shape 115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160" name="Shape 116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161" name="Shape 116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162" name="Shape 116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163" name="Shape 116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164" name="Shape 116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165" name="Shape 116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1166" name="Shape 1166"/>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1167" name="Shape 1167"/>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1168" name="Shape 1168"/>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1169" name="Shape 1169"/>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8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82" name="Shape 9382"/>
        <p:cNvGrpSpPr/>
        <p:nvPr/>
      </p:nvGrpSpPr>
      <p:grpSpPr>
        <a:xfrm>
          <a:off x="0" y="0"/>
          <a:ext cx="0" cy="0"/>
          <a:chOff x="0" y="0"/>
          <a:chExt cx="0" cy="0"/>
        </a:xfrm>
      </p:grpSpPr>
      <p:pic>
        <p:nvPicPr>
          <p:cNvPr id="9383" name="Shape 938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87" name="Shape 9387"/>
        <p:cNvGrpSpPr/>
        <p:nvPr/>
      </p:nvGrpSpPr>
      <p:grpSpPr>
        <a:xfrm>
          <a:off x="0" y="0"/>
          <a:ext cx="0" cy="0"/>
          <a:chOff x="0" y="0"/>
          <a:chExt cx="0" cy="0"/>
        </a:xfrm>
      </p:grpSpPr>
      <p:pic>
        <p:nvPicPr>
          <p:cNvPr id="9388" name="Shape 9388"/>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92" name="Shape 9392"/>
        <p:cNvGrpSpPr/>
        <p:nvPr/>
      </p:nvGrpSpPr>
      <p:grpSpPr>
        <a:xfrm>
          <a:off x="0" y="0"/>
          <a:ext cx="0" cy="0"/>
          <a:chOff x="0" y="0"/>
          <a:chExt cx="0" cy="0"/>
        </a:xfrm>
      </p:grpSpPr>
      <p:pic>
        <p:nvPicPr>
          <p:cNvPr id="9393" name="Shape 9393"/>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8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97" name="Shape 9397"/>
        <p:cNvGrpSpPr/>
        <p:nvPr/>
      </p:nvGrpSpPr>
      <p:grpSpPr>
        <a:xfrm>
          <a:off x="0" y="0"/>
          <a:ext cx="0" cy="0"/>
          <a:chOff x="0" y="0"/>
          <a:chExt cx="0" cy="0"/>
        </a:xfrm>
      </p:grpSpPr>
      <p:sp>
        <p:nvSpPr>
          <p:cNvPr id="9398" name="Shape 939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399" name="Shape 939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400" name="Shape 9400"/>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401" name="Shape 940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402" name="Shape 940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403" name="Shape 9403"/>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404" name="Shape 940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405" name="Shape 940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9406" name="Shape 9406"/>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9407" name="Shape 9407"/>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9408" name="Shape 9408"/>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9409" name="Shape 9409"/>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9410" name="Shape 9410"/>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9411" name="Shape 9411"/>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8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15" name="Shape 9415"/>
        <p:cNvGrpSpPr/>
        <p:nvPr/>
      </p:nvGrpSpPr>
      <p:grpSpPr>
        <a:xfrm>
          <a:off x="0" y="0"/>
          <a:ext cx="0" cy="0"/>
          <a:chOff x="0" y="0"/>
          <a:chExt cx="0" cy="0"/>
        </a:xfrm>
      </p:grpSpPr>
      <p:sp>
        <p:nvSpPr>
          <p:cNvPr id="9416" name="Shape 941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417" name="Shape 941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418" name="Shape 941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419" name="Shape 9419"/>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420" name="Shape 942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421" name="Shape 9421"/>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422" name="Shape 942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423" name="Shape 942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424" name="Shape 9424"/>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9425" name="Shape 9425"/>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9426" name="Shape 9426"/>
          <p:cNvGrpSpPr/>
          <p:nvPr/>
        </p:nvGrpSpPr>
        <p:grpSpPr>
          <a:xfrm>
            <a:off x="2627560" y="1994110"/>
            <a:ext cx="3510182" cy="1814571"/>
            <a:chOff x="0" y="0"/>
            <a:chExt cx="2147483647" cy="2147483647"/>
          </a:xfrm>
        </p:grpSpPr>
        <p:pic>
          <p:nvPicPr>
            <p:cNvPr descr="pasted-image.png" id="9427" name="Shape 9427"/>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9428" name="Shape 9428"/>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9429" name="Shape 9429"/>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9430" name="Shape 9430"/>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9431" name="Shape 9431"/>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9432" name="Shape 9432"/>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8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36" name="Shape 9436"/>
        <p:cNvGrpSpPr/>
        <p:nvPr/>
      </p:nvGrpSpPr>
      <p:grpSpPr>
        <a:xfrm>
          <a:off x="0" y="0"/>
          <a:ext cx="0" cy="0"/>
          <a:chOff x="0" y="0"/>
          <a:chExt cx="0" cy="0"/>
        </a:xfrm>
      </p:grpSpPr>
      <p:sp>
        <p:nvSpPr>
          <p:cNvPr id="9437" name="Shape 943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438" name="Shape 943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439" name="Shape 943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440" name="Shape 9440"/>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441" name="Shape 944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442" name="Shape 9442"/>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443" name="Shape 944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444" name="Shape 944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445" name="Shape 9445"/>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9446" name="Shape 9446"/>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9447" name="Shape 9447"/>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9448" name="Shape 9448"/>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9449" name="Shape 9449"/>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9450" name="Shape 9450"/>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8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54" name="Shape 9454"/>
        <p:cNvGrpSpPr/>
        <p:nvPr/>
      </p:nvGrpSpPr>
      <p:grpSpPr>
        <a:xfrm>
          <a:off x="0" y="0"/>
          <a:ext cx="0" cy="0"/>
          <a:chOff x="0" y="0"/>
          <a:chExt cx="0" cy="0"/>
        </a:xfrm>
      </p:grpSpPr>
      <p:sp>
        <p:nvSpPr>
          <p:cNvPr id="9455" name="Shape 945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456" name="Shape 945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457" name="Shape 945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458" name="Shape 945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459" name="Shape 9459"/>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460" name="Shape 9460"/>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461" name="Shape 946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462" name="Shape 946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463" name="Shape 9463"/>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9464" name="Shape 9464"/>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9465" name="Shape 9465"/>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9466" name="Shape 9466"/>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9467" name="Shape 9467"/>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9468" name="Shape 9468"/>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9469" name="Shape 9469"/>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8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73" name="Shape 9473"/>
        <p:cNvGrpSpPr/>
        <p:nvPr/>
      </p:nvGrpSpPr>
      <p:grpSpPr>
        <a:xfrm>
          <a:off x="0" y="0"/>
          <a:ext cx="0" cy="0"/>
          <a:chOff x="0" y="0"/>
          <a:chExt cx="0" cy="0"/>
        </a:xfrm>
      </p:grpSpPr>
      <p:sp>
        <p:nvSpPr>
          <p:cNvPr id="9474" name="Shape 947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475" name="Shape 947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476" name="Shape 947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477" name="Shape 947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478" name="Shape 947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479" name="Shape 947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480" name="Shape 948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481" name="Shape 948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482" name="Shape 9482"/>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9483" name="Shape 9483"/>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9484" name="Shape 9484"/>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9485" name="Shape 9485"/>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9486" name="Shape 9486"/>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9487" name="Shape 9487"/>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9488" name="Shape 9488"/>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489" name="Shape 9489"/>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490" name="Shape 9490"/>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491" name="Shape 9491"/>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9492" name="Shape 9492"/>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9493" name="Shape 9493"/>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9494" name="Shape 9494"/>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9495" name="Shape 9495"/>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496" name="Shape 9496"/>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9497" name="Shape 9497"/>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9498" name="Shape 9498"/>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499" name="Shape 9499"/>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9500" name="Shape 9500"/>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9501" name="Shape 9501"/>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502" name="Shape 9502"/>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9503" name="Shape 9503"/>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9504" name="Shape 9504"/>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8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08" name="Shape 9508"/>
        <p:cNvGrpSpPr/>
        <p:nvPr/>
      </p:nvGrpSpPr>
      <p:grpSpPr>
        <a:xfrm>
          <a:off x="0" y="0"/>
          <a:ext cx="0" cy="0"/>
          <a:chOff x="0" y="0"/>
          <a:chExt cx="0" cy="0"/>
        </a:xfrm>
      </p:grpSpPr>
      <p:sp>
        <p:nvSpPr>
          <p:cNvPr id="9509" name="Shape 950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510" name="Shape 951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511" name="Shape 951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512" name="Shape 951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513" name="Shape 951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514" name="Shape 9514"/>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515" name="Shape 951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516" name="Shape 9516"/>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517" name="Shape 9517"/>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9518" name="Shape 9518"/>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9519" name="Shape 9519"/>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9520" name="Shape 9520"/>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521" name="Shape 9521"/>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522" name="Shape 9522"/>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8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26" name="Shape 9526"/>
        <p:cNvGrpSpPr/>
        <p:nvPr/>
      </p:nvGrpSpPr>
      <p:grpSpPr>
        <a:xfrm>
          <a:off x="0" y="0"/>
          <a:ext cx="0" cy="0"/>
          <a:chOff x="0" y="0"/>
          <a:chExt cx="0" cy="0"/>
        </a:xfrm>
      </p:grpSpPr>
      <p:sp>
        <p:nvSpPr>
          <p:cNvPr id="9527" name="Shape 952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528" name="Shape 952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529" name="Shape 952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530" name="Shape 953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531" name="Shape 953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532" name="Shape 953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533" name="Shape 953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534" name="Shape 953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535" name="Shape 9535"/>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9536" name="Shape 9536"/>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9537" name="Shape 9537"/>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9538" name="Shape 9538"/>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9539" name="Shape 9539"/>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221" name="Shape 22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222" name="Shape 222"/>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223" name="Shape 22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224" name="Shape 22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225" name="Shape 225"/>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226" name="Shape 22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227" name="Shape 22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228" name="Shape 228"/>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229" name="Shape 229"/>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230" name="Shape 230"/>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231" name="Shape 231"/>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232" name="Shape 232"/>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233" name="Shape 233"/>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3" name="Shape 1173"/>
        <p:cNvGrpSpPr/>
        <p:nvPr/>
      </p:nvGrpSpPr>
      <p:grpSpPr>
        <a:xfrm>
          <a:off x="0" y="0"/>
          <a:ext cx="0" cy="0"/>
          <a:chOff x="0" y="0"/>
          <a:chExt cx="0" cy="0"/>
        </a:xfrm>
      </p:grpSpPr>
      <p:pic>
        <p:nvPicPr>
          <p:cNvPr id="1174" name="Shape 117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43" name="Shape 9543"/>
        <p:cNvGrpSpPr/>
        <p:nvPr/>
      </p:nvGrpSpPr>
      <p:grpSpPr>
        <a:xfrm>
          <a:off x="0" y="0"/>
          <a:ext cx="0" cy="0"/>
          <a:chOff x="0" y="0"/>
          <a:chExt cx="0" cy="0"/>
        </a:xfrm>
      </p:grpSpPr>
      <p:sp>
        <p:nvSpPr>
          <p:cNvPr id="9544" name="Shape 954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545" name="Shape 954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546" name="Shape 954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547" name="Shape 954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548" name="Shape 954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549" name="Shape 954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550" name="Shape 955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551" name="Shape 955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552" name="Shape 955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9553" name="Shape 9553"/>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9554" name="Shape 9554"/>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9555" name="Shape 9555"/>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9556" name="Shape 9556"/>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9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60" name="Shape 9560"/>
        <p:cNvGrpSpPr/>
        <p:nvPr/>
      </p:nvGrpSpPr>
      <p:grpSpPr>
        <a:xfrm>
          <a:off x="0" y="0"/>
          <a:ext cx="0" cy="0"/>
          <a:chOff x="0" y="0"/>
          <a:chExt cx="0" cy="0"/>
        </a:xfrm>
      </p:grpSpPr>
      <p:sp>
        <p:nvSpPr>
          <p:cNvPr id="9561" name="Shape 956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562" name="Shape 956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563" name="Shape 956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564" name="Shape 956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565" name="Shape 956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566" name="Shape 956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567" name="Shape 956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568" name="Shape 956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569" name="Shape 9569"/>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9570" name="Shape 9570"/>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9571" name="Shape 9571"/>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9572" name="Shape 9572"/>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9573" name="Shape 9573"/>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9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77" name="Shape 9577"/>
        <p:cNvGrpSpPr/>
        <p:nvPr/>
      </p:nvGrpSpPr>
      <p:grpSpPr>
        <a:xfrm>
          <a:off x="0" y="0"/>
          <a:ext cx="0" cy="0"/>
          <a:chOff x="0" y="0"/>
          <a:chExt cx="0" cy="0"/>
        </a:xfrm>
      </p:grpSpPr>
      <p:sp>
        <p:nvSpPr>
          <p:cNvPr id="9578" name="Shape 957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579" name="Shape 957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580" name="Shape 958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581" name="Shape 958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582" name="Shape 958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583" name="Shape 958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584" name="Shape 958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585" name="Shape 958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586" name="Shape 9586"/>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9587" name="Shape 9587"/>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9588" name="Shape 9588"/>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9589" name="Shape 9589"/>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9590" name="Shape 9590"/>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9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94" name="Shape 9594"/>
        <p:cNvGrpSpPr/>
        <p:nvPr/>
      </p:nvGrpSpPr>
      <p:grpSpPr>
        <a:xfrm>
          <a:off x="0" y="0"/>
          <a:ext cx="0" cy="0"/>
          <a:chOff x="0" y="0"/>
          <a:chExt cx="0" cy="0"/>
        </a:xfrm>
      </p:grpSpPr>
      <p:sp>
        <p:nvSpPr>
          <p:cNvPr id="9595" name="Shape 959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596" name="Shape 959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597" name="Shape 959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598" name="Shape 959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599" name="Shape 959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600" name="Shape 960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601" name="Shape 960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602" name="Shape 960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603" name="Shape 9603"/>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9604" name="Shape 9604"/>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9605" name="Shape 9605"/>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9606" name="Shape 9606"/>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9607" name="Shape 9607"/>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9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11" name="Shape 9611"/>
        <p:cNvGrpSpPr/>
        <p:nvPr/>
      </p:nvGrpSpPr>
      <p:grpSpPr>
        <a:xfrm>
          <a:off x="0" y="0"/>
          <a:ext cx="0" cy="0"/>
          <a:chOff x="0" y="0"/>
          <a:chExt cx="0" cy="0"/>
        </a:xfrm>
      </p:grpSpPr>
      <p:sp>
        <p:nvSpPr>
          <p:cNvPr id="9612" name="Shape 961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613" name="Shape 961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614" name="Shape 961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615" name="Shape 961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616" name="Shape 961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617" name="Shape 961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618" name="Shape 961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619" name="Shape 961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620" name="Shape 9620"/>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9621" name="Shape 9621"/>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9622" name="Shape 9622"/>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9623" name="Shape 9623"/>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9624" name="Shape 9624"/>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9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28" name="Shape 9628"/>
        <p:cNvGrpSpPr/>
        <p:nvPr/>
      </p:nvGrpSpPr>
      <p:grpSpPr>
        <a:xfrm>
          <a:off x="0" y="0"/>
          <a:ext cx="0" cy="0"/>
          <a:chOff x="0" y="0"/>
          <a:chExt cx="0" cy="0"/>
        </a:xfrm>
      </p:grpSpPr>
      <p:sp>
        <p:nvSpPr>
          <p:cNvPr id="9629" name="Shape 962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630" name="Shape 963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631" name="Shape 963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632" name="Shape 9632"/>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633" name="Shape 963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634" name="Shape 9634"/>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635" name="Shape 963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636" name="Shape 963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637" name="Shape 9637"/>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9638" name="Shape 9638"/>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9639" name="Shape 9639"/>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9640" name="Shape 9640"/>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9641" name="Shape 9641"/>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9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45" name="Shape 9645"/>
        <p:cNvGrpSpPr/>
        <p:nvPr/>
      </p:nvGrpSpPr>
      <p:grpSpPr>
        <a:xfrm>
          <a:off x="0" y="0"/>
          <a:ext cx="0" cy="0"/>
          <a:chOff x="0" y="0"/>
          <a:chExt cx="0" cy="0"/>
        </a:xfrm>
      </p:grpSpPr>
      <p:pic>
        <p:nvPicPr>
          <p:cNvPr id="9646" name="Shape 964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50" name="Shape 9650"/>
        <p:cNvGrpSpPr/>
        <p:nvPr/>
      </p:nvGrpSpPr>
      <p:grpSpPr>
        <a:xfrm>
          <a:off x="0" y="0"/>
          <a:ext cx="0" cy="0"/>
          <a:chOff x="0" y="0"/>
          <a:chExt cx="0" cy="0"/>
        </a:xfrm>
      </p:grpSpPr>
      <p:pic>
        <p:nvPicPr>
          <p:cNvPr id="9651" name="Shape 965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55" name="Shape 9655"/>
        <p:cNvGrpSpPr/>
        <p:nvPr/>
      </p:nvGrpSpPr>
      <p:grpSpPr>
        <a:xfrm>
          <a:off x="0" y="0"/>
          <a:ext cx="0" cy="0"/>
          <a:chOff x="0" y="0"/>
          <a:chExt cx="0" cy="0"/>
        </a:xfrm>
      </p:grpSpPr>
      <p:pic>
        <p:nvPicPr>
          <p:cNvPr id="9656" name="Shape 965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60" name="Shape 9660"/>
        <p:cNvGrpSpPr/>
        <p:nvPr/>
      </p:nvGrpSpPr>
      <p:grpSpPr>
        <a:xfrm>
          <a:off x="0" y="0"/>
          <a:ext cx="0" cy="0"/>
          <a:chOff x="0" y="0"/>
          <a:chExt cx="0" cy="0"/>
        </a:xfrm>
      </p:grpSpPr>
      <p:pic>
        <p:nvPicPr>
          <p:cNvPr id="9661" name="Shape 966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8" name="Shape 1178"/>
        <p:cNvGrpSpPr/>
        <p:nvPr/>
      </p:nvGrpSpPr>
      <p:grpSpPr>
        <a:xfrm>
          <a:off x="0" y="0"/>
          <a:ext cx="0" cy="0"/>
          <a:chOff x="0" y="0"/>
          <a:chExt cx="0" cy="0"/>
        </a:xfrm>
      </p:grpSpPr>
      <p:pic>
        <p:nvPicPr>
          <p:cNvPr id="1179" name="Shape 117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65" name="Shape 9665"/>
        <p:cNvGrpSpPr/>
        <p:nvPr/>
      </p:nvGrpSpPr>
      <p:grpSpPr>
        <a:xfrm>
          <a:off x="0" y="0"/>
          <a:ext cx="0" cy="0"/>
          <a:chOff x="0" y="0"/>
          <a:chExt cx="0" cy="0"/>
        </a:xfrm>
      </p:grpSpPr>
      <p:pic>
        <p:nvPicPr>
          <p:cNvPr id="9666" name="Shape 966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70" name="Shape 9670"/>
        <p:cNvGrpSpPr/>
        <p:nvPr/>
      </p:nvGrpSpPr>
      <p:grpSpPr>
        <a:xfrm>
          <a:off x="0" y="0"/>
          <a:ext cx="0" cy="0"/>
          <a:chOff x="0" y="0"/>
          <a:chExt cx="0" cy="0"/>
        </a:xfrm>
      </p:grpSpPr>
      <p:pic>
        <p:nvPicPr>
          <p:cNvPr id="9671" name="Shape 967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75" name="Shape 9675"/>
        <p:cNvGrpSpPr/>
        <p:nvPr/>
      </p:nvGrpSpPr>
      <p:grpSpPr>
        <a:xfrm>
          <a:off x="0" y="0"/>
          <a:ext cx="0" cy="0"/>
          <a:chOff x="0" y="0"/>
          <a:chExt cx="0" cy="0"/>
        </a:xfrm>
      </p:grpSpPr>
      <p:pic>
        <p:nvPicPr>
          <p:cNvPr id="9676" name="Shape 967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80" name="Shape 9680"/>
        <p:cNvGrpSpPr/>
        <p:nvPr/>
      </p:nvGrpSpPr>
      <p:grpSpPr>
        <a:xfrm>
          <a:off x="0" y="0"/>
          <a:ext cx="0" cy="0"/>
          <a:chOff x="0" y="0"/>
          <a:chExt cx="0" cy="0"/>
        </a:xfrm>
      </p:grpSpPr>
      <p:pic>
        <p:nvPicPr>
          <p:cNvPr id="9681" name="Shape 968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85" name="Shape 9685"/>
        <p:cNvGrpSpPr/>
        <p:nvPr/>
      </p:nvGrpSpPr>
      <p:grpSpPr>
        <a:xfrm>
          <a:off x="0" y="0"/>
          <a:ext cx="0" cy="0"/>
          <a:chOff x="0" y="0"/>
          <a:chExt cx="0" cy="0"/>
        </a:xfrm>
      </p:grpSpPr>
      <p:pic>
        <p:nvPicPr>
          <p:cNvPr id="9686" name="Shape 968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90" name="Shape 9690"/>
        <p:cNvGrpSpPr/>
        <p:nvPr/>
      </p:nvGrpSpPr>
      <p:grpSpPr>
        <a:xfrm>
          <a:off x="0" y="0"/>
          <a:ext cx="0" cy="0"/>
          <a:chOff x="0" y="0"/>
          <a:chExt cx="0" cy="0"/>
        </a:xfrm>
      </p:grpSpPr>
      <p:pic>
        <p:nvPicPr>
          <p:cNvPr id="9691" name="Shape 969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95" name="Shape 9695"/>
        <p:cNvGrpSpPr/>
        <p:nvPr/>
      </p:nvGrpSpPr>
      <p:grpSpPr>
        <a:xfrm>
          <a:off x="0" y="0"/>
          <a:ext cx="0" cy="0"/>
          <a:chOff x="0" y="0"/>
          <a:chExt cx="0" cy="0"/>
        </a:xfrm>
      </p:grpSpPr>
      <p:pic>
        <p:nvPicPr>
          <p:cNvPr id="9696" name="Shape 969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00" name="Shape 9700"/>
        <p:cNvGrpSpPr/>
        <p:nvPr/>
      </p:nvGrpSpPr>
      <p:grpSpPr>
        <a:xfrm>
          <a:off x="0" y="0"/>
          <a:ext cx="0" cy="0"/>
          <a:chOff x="0" y="0"/>
          <a:chExt cx="0" cy="0"/>
        </a:xfrm>
      </p:grpSpPr>
      <p:pic>
        <p:nvPicPr>
          <p:cNvPr id="9701" name="Shape 970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05" name="Shape 9705"/>
        <p:cNvGrpSpPr/>
        <p:nvPr/>
      </p:nvGrpSpPr>
      <p:grpSpPr>
        <a:xfrm>
          <a:off x="0" y="0"/>
          <a:ext cx="0" cy="0"/>
          <a:chOff x="0" y="0"/>
          <a:chExt cx="0" cy="0"/>
        </a:xfrm>
      </p:grpSpPr>
      <p:pic>
        <p:nvPicPr>
          <p:cNvPr id="9706" name="Shape 970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10" name="Shape 9710"/>
        <p:cNvGrpSpPr/>
        <p:nvPr/>
      </p:nvGrpSpPr>
      <p:grpSpPr>
        <a:xfrm>
          <a:off x="0" y="0"/>
          <a:ext cx="0" cy="0"/>
          <a:chOff x="0" y="0"/>
          <a:chExt cx="0" cy="0"/>
        </a:xfrm>
      </p:grpSpPr>
      <p:pic>
        <p:nvPicPr>
          <p:cNvPr descr="download.jpg" id="9711" name="Shape 9711"/>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3" name="Shape 1183"/>
        <p:cNvGrpSpPr/>
        <p:nvPr/>
      </p:nvGrpSpPr>
      <p:grpSpPr>
        <a:xfrm>
          <a:off x="0" y="0"/>
          <a:ext cx="0" cy="0"/>
          <a:chOff x="0" y="0"/>
          <a:chExt cx="0" cy="0"/>
        </a:xfrm>
      </p:grpSpPr>
      <p:pic>
        <p:nvPicPr>
          <p:cNvPr id="1184" name="Shape 118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15" name="Shape 9715"/>
        <p:cNvGrpSpPr/>
        <p:nvPr/>
      </p:nvGrpSpPr>
      <p:grpSpPr>
        <a:xfrm>
          <a:off x="0" y="0"/>
          <a:ext cx="0" cy="0"/>
          <a:chOff x="0" y="0"/>
          <a:chExt cx="0" cy="0"/>
        </a:xfrm>
      </p:grpSpPr>
      <p:sp>
        <p:nvSpPr>
          <p:cNvPr id="9716" name="Shape 9716"/>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9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20" name="Shape 9720"/>
        <p:cNvGrpSpPr/>
        <p:nvPr/>
      </p:nvGrpSpPr>
      <p:grpSpPr>
        <a:xfrm>
          <a:off x="0" y="0"/>
          <a:ext cx="0" cy="0"/>
          <a:chOff x="0" y="0"/>
          <a:chExt cx="0" cy="0"/>
        </a:xfrm>
      </p:grpSpPr>
      <p:pic>
        <p:nvPicPr>
          <p:cNvPr id="9721" name="Shape 972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25" name="Shape 9725"/>
        <p:cNvGrpSpPr/>
        <p:nvPr/>
      </p:nvGrpSpPr>
      <p:grpSpPr>
        <a:xfrm>
          <a:off x="0" y="0"/>
          <a:ext cx="0" cy="0"/>
          <a:chOff x="0" y="0"/>
          <a:chExt cx="0" cy="0"/>
        </a:xfrm>
      </p:grpSpPr>
      <p:pic>
        <p:nvPicPr>
          <p:cNvPr id="9726" name="Shape 972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30" name="Shape 9730"/>
        <p:cNvGrpSpPr/>
        <p:nvPr/>
      </p:nvGrpSpPr>
      <p:grpSpPr>
        <a:xfrm>
          <a:off x="0" y="0"/>
          <a:ext cx="0" cy="0"/>
          <a:chOff x="0" y="0"/>
          <a:chExt cx="0" cy="0"/>
        </a:xfrm>
      </p:grpSpPr>
      <p:pic>
        <p:nvPicPr>
          <p:cNvPr id="9731" name="Shape 973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35" name="Shape 9735"/>
        <p:cNvGrpSpPr/>
        <p:nvPr/>
      </p:nvGrpSpPr>
      <p:grpSpPr>
        <a:xfrm>
          <a:off x="0" y="0"/>
          <a:ext cx="0" cy="0"/>
          <a:chOff x="0" y="0"/>
          <a:chExt cx="0" cy="0"/>
        </a:xfrm>
      </p:grpSpPr>
      <p:pic>
        <p:nvPicPr>
          <p:cNvPr id="9736" name="Shape 973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40" name="Shape 9740"/>
        <p:cNvGrpSpPr/>
        <p:nvPr/>
      </p:nvGrpSpPr>
      <p:grpSpPr>
        <a:xfrm>
          <a:off x="0" y="0"/>
          <a:ext cx="0" cy="0"/>
          <a:chOff x="0" y="0"/>
          <a:chExt cx="0" cy="0"/>
        </a:xfrm>
      </p:grpSpPr>
      <p:pic>
        <p:nvPicPr>
          <p:cNvPr id="9741" name="Shape 9741"/>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45" name="Shape 9745"/>
        <p:cNvGrpSpPr/>
        <p:nvPr/>
      </p:nvGrpSpPr>
      <p:grpSpPr>
        <a:xfrm>
          <a:off x="0" y="0"/>
          <a:ext cx="0" cy="0"/>
          <a:chOff x="0" y="0"/>
          <a:chExt cx="0" cy="0"/>
        </a:xfrm>
      </p:grpSpPr>
      <p:pic>
        <p:nvPicPr>
          <p:cNvPr id="9746" name="Shape 9746"/>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50" name="Shape 9750"/>
        <p:cNvGrpSpPr/>
        <p:nvPr/>
      </p:nvGrpSpPr>
      <p:grpSpPr>
        <a:xfrm>
          <a:off x="0" y="0"/>
          <a:ext cx="0" cy="0"/>
          <a:chOff x="0" y="0"/>
          <a:chExt cx="0" cy="0"/>
        </a:xfrm>
      </p:grpSpPr>
      <p:sp>
        <p:nvSpPr>
          <p:cNvPr id="9751" name="Shape 975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752" name="Shape 975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753" name="Shape 9753"/>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754" name="Shape 975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755" name="Shape 975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756" name="Shape 9756"/>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757" name="Shape 975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758" name="Shape 975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9759" name="Shape 9759"/>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9760" name="Shape 9760"/>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9761" name="Shape 9761"/>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9762" name="Shape 9762"/>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9763" name="Shape 9763"/>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9764" name="Shape 9764"/>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9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68" name="Shape 9768"/>
        <p:cNvGrpSpPr/>
        <p:nvPr/>
      </p:nvGrpSpPr>
      <p:grpSpPr>
        <a:xfrm>
          <a:off x="0" y="0"/>
          <a:ext cx="0" cy="0"/>
          <a:chOff x="0" y="0"/>
          <a:chExt cx="0" cy="0"/>
        </a:xfrm>
      </p:grpSpPr>
      <p:sp>
        <p:nvSpPr>
          <p:cNvPr id="9769" name="Shape 9769"/>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770" name="Shape 9770"/>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771" name="Shape 9771"/>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772" name="Shape 9772"/>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773" name="Shape 9773"/>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774" name="Shape 9774"/>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775" name="Shape 9775"/>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776" name="Shape 9776"/>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777" name="Shape 9777"/>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9778" name="Shape 9778"/>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9779" name="Shape 9779"/>
          <p:cNvGrpSpPr/>
          <p:nvPr/>
        </p:nvGrpSpPr>
        <p:grpSpPr>
          <a:xfrm>
            <a:off x="2627560" y="1994110"/>
            <a:ext cx="3510182" cy="1814571"/>
            <a:chOff x="0" y="0"/>
            <a:chExt cx="2147483647" cy="2147483647"/>
          </a:xfrm>
        </p:grpSpPr>
        <p:pic>
          <p:nvPicPr>
            <p:cNvPr descr="pasted-image.png" id="9780" name="Shape 9780"/>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9781" name="Shape 9781"/>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9782" name="Shape 9782"/>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9783" name="Shape 9783"/>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9784" name="Shape 9784"/>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9785" name="Shape 9785"/>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9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89" name="Shape 9789"/>
        <p:cNvGrpSpPr/>
        <p:nvPr/>
      </p:nvGrpSpPr>
      <p:grpSpPr>
        <a:xfrm>
          <a:off x="0" y="0"/>
          <a:ext cx="0" cy="0"/>
          <a:chOff x="0" y="0"/>
          <a:chExt cx="0" cy="0"/>
        </a:xfrm>
      </p:grpSpPr>
      <p:sp>
        <p:nvSpPr>
          <p:cNvPr id="9790" name="Shape 979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791" name="Shape 979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792" name="Shape 979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793" name="Shape 9793"/>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794" name="Shape 979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795" name="Shape 9795"/>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796" name="Shape 979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797" name="Shape 979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798" name="Shape 9798"/>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9799" name="Shape 9799"/>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9800" name="Shape 9800"/>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9801" name="Shape 9801"/>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9802" name="Shape 9802"/>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9803" name="Shape 9803"/>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8" name="Shape 1188"/>
        <p:cNvGrpSpPr/>
        <p:nvPr/>
      </p:nvGrpSpPr>
      <p:grpSpPr>
        <a:xfrm>
          <a:off x="0" y="0"/>
          <a:ext cx="0" cy="0"/>
          <a:chOff x="0" y="0"/>
          <a:chExt cx="0" cy="0"/>
        </a:xfrm>
      </p:grpSpPr>
      <p:pic>
        <p:nvPicPr>
          <p:cNvPr id="1189" name="Shape 118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07" name="Shape 9807"/>
        <p:cNvGrpSpPr/>
        <p:nvPr/>
      </p:nvGrpSpPr>
      <p:grpSpPr>
        <a:xfrm>
          <a:off x="0" y="0"/>
          <a:ext cx="0" cy="0"/>
          <a:chOff x="0" y="0"/>
          <a:chExt cx="0" cy="0"/>
        </a:xfrm>
      </p:grpSpPr>
      <p:sp>
        <p:nvSpPr>
          <p:cNvPr id="9808" name="Shape 980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809" name="Shape 980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810" name="Shape 981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811" name="Shape 981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812" name="Shape 9812"/>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813" name="Shape 9813"/>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814" name="Shape 981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815" name="Shape 981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816" name="Shape 9816"/>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9817" name="Shape 9817"/>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9818" name="Shape 9818"/>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9819" name="Shape 9819"/>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9820" name="Shape 9820"/>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9821" name="Shape 9821"/>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9822" name="Shape 9822"/>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9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26" name="Shape 9826"/>
        <p:cNvGrpSpPr/>
        <p:nvPr/>
      </p:nvGrpSpPr>
      <p:grpSpPr>
        <a:xfrm>
          <a:off x="0" y="0"/>
          <a:ext cx="0" cy="0"/>
          <a:chOff x="0" y="0"/>
          <a:chExt cx="0" cy="0"/>
        </a:xfrm>
      </p:grpSpPr>
      <p:sp>
        <p:nvSpPr>
          <p:cNvPr id="9827" name="Shape 982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828" name="Shape 982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829" name="Shape 982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830" name="Shape 983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831" name="Shape 983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832" name="Shape 983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833" name="Shape 983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834" name="Shape 983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835" name="Shape 9835"/>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9836" name="Shape 9836"/>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9837" name="Shape 9837"/>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9838" name="Shape 9838"/>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9839" name="Shape 9839"/>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9840" name="Shape 9840"/>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9841" name="Shape 9841"/>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842" name="Shape 9842"/>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843" name="Shape 9843"/>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844" name="Shape 9844"/>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9845" name="Shape 9845"/>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9846" name="Shape 9846"/>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9847" name="Shape 9847"/>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9848" name="Shape 9848"/>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849" name="Shape 9849"/>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9850" name="Shape 9850"/>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9851" name="Shape 9851"/>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852" name="Shape 9852"/>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9853" name="Shape 9853"/>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9854" name="Shape 9854"/>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855" name="Shape 9855"/>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9856" name="Shape 9856"/>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9857" name="Shape 9857"/>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9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61" name="Shape 9861"/>
        <p:cNvGrpSpPr/>
        <p:nvPr/>
      </p:nvGrpSpPr>
      <p:grpSpPr>
        <a:xfrm>
          <a:off x="0" y="0"/>
          <a:ext cx="0" cy="0"/>
          <a:chOff x="0" y="0"/>
          <a:chExt cx="0" cy="0"/>
        </a:xfrm>
      </p:grpSpPr>
      <p:sp>
        <p:nvSpPr>
          <p:cNvPr id="9862" name="Shape 986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863" name="Shape 986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864" name="Shape 986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865" name="Shape 986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866" name="Shape 986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867" name="Shape 9867"/>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868" name="Shape 986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869" name="Shape 9869"/>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870" name="Shape 9870"/>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9871" name="Shape 9871"/>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9872" name="Shape 9872"/>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9873" name="Shape 9873"/>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874" name="Shape 9874"/>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9875" name="Shape 9875"/>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9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79" name="Shape 9879"/>
        <p:cNvGrpSpPr/>
        <p:nvPr/>
      </p:nvGrpSpPr>
      <p:grpSpPr>
        <a:xfrm>
          <a:off x="0" y="0"/>
          <a:ext cx="0" cy="0"/>
          <a:chOff x="0" y="0"/>
          <a:chExt cx="0" cy="0"/>
        </a:xfrm>
      </p:grpSpPr>
      <p:sp>
        <p:nvSpPr>
          <p:cNvPr id="9880" name="Shape 988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881" name="Shape 988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882" name="Shape 988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883" name="Shape 988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884" name="Shape 988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885" name="Shape 988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886" name="Shape 988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887" name="Shape 988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888" name="Shape 9888"/>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9889" name="Shape 9889"/>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9890" name="Shape 9890"/>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9891" name="Shape 9891"/>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9892" name="Shape 9892"/>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9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96" name="Shape 9896"/>
        <p:cNvGrpSpPr/>
        <p:nvPr/>
      </p:nvGrpSpPr>
      <p:grpSpPr>
        <a:xfrm>
          <a:off x="0" y="0"/>
          <a:ext cx="0" cy="0"/>
          <a:chOff x="0" y="0"/>
          <a:chExt cx="0" cy="0"/>
        </a:xfrm>
      </p:grpSpPr>
      <p:sp>
        <p:nvSpPr>
          <p:cNvPr id="9897" name="Shape 989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898" name="Shape 989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899" name="Shape 989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900" name="Shape 990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901" name="Shape 990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902" name="Shape 990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903" name="Shape 990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904" name="Shape 990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905" name="Shape 990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9906" name="Shape 9906"/>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9907" name="Shape 9907"/>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9908" name="Shape 9908"/>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9909" name="Shape 9909"/>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9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13" name="Shape 9913"/>
        <p:cNvGrpSpPr/>
        <p:nvPr/>
      </p:nvGrpSpPr>
      <p:grpSpPr>
        <a:xfrm>
          <a:off x="0" y="0"/>
          <a:ext cx="0" cy="0"/>
          <a:chOff x="0" y="0"/>
          <a:chExt cx="0" cy="0"/>
        </a:xfrm>
      </p:grpSpPr>
      <p:sp>
        <p:nvSpPr>
          <p:cNvPr id="9914" name="Shape 991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915" name="Shape 991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916" name="Shape 991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917" name="Shape 991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918" name="Shape 991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919" name="Shape 991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920" name="Shape 992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921" name="Shape 992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922" name="Shape 992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9923" name="Shape 9923"/>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9924" name="Shape 9924"/>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9925" name="Shape 9925"/>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9926" name="Shape 9926"/>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9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30" name="Shape 9930"/>
        <p:cNvGrpSpPr/>
        <p:nvPr/>
      </p:nvGrpSpPr>
      <p:grpSpPr>
        <a:xfrm>
          <a:off x="0" y="0"/>
          <a:ext cx="0" cy="0"/>
          <a:chOff x="0" y="0"/>
          <a:chExt cx="0" cy="0"/>
        </a:xfrm>
      </p:grpSpPr>
      <p:sp>
        <p:nvSpPr>
          <p:cNvPr id="9931" name="Shape 993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932" name="Shape 993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933" name="Shape 993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934" name="Shape 993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935" name="Shape 993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936" name="Shape 993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937" name="Shape 993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938" name="Shape 993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939" name="Shape 9939"/>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9940" name="Shape 9940"/>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9941" name="Shape 9941"/>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9942" name="Shape 9942"/>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9943" name="Shape 9943"/>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9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47" name="Shape 9947"/>
        <p:cNvGrpSpPr/>
        <p:nvPr/>
      </p:nvGrpSpPr>
      <p:grpSpPr>
        <a:xfrm>
          <a:off x="0" y="0"/>
          <a:ext cx="0" cy="0"/>
          <a:chOff x="0" y="0"/>
          <a:chExt cx="0" cy="0"/>
        </a:xfrm>
      </p:grpSpPr>
      <p:sp>
        <p:nvSpPr>
          <p:cNvPr id="9948" name="Shape 994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949" name="Shape 994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950" name="Shape 995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951" name="Shape 995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952" name="Shape 995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953" name="Shape 995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954" name="Shape 995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955" name="Shape 995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956" name="Shape 9956"/>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9957" name="Shape 9957"/>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9958" name="Shape 9958"/>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9959" name="Shape 9959"/>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9960" name="Shape 9960"/>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9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64" name="Shape 9964"/>
        <p:cNvGrpSpPr/>
        <p:nvPr/>
      </p:nvGrpSpPr>
      <p:grpSpPr>
        <a:xfrm>
          <a:off x="0" y="0"/>
          <a:ext cx="0" cy="0"/>
          <a:chOff x="0" y="0"/>
          <a:chExt cx="0" cy="0"/>
        </a:xfrm>
      </p:grpSpPr>
      <p:sp>
        <p:nvSpPr>
          <p:cNvPr id="9965" name="Shape 996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966" name="Shape 996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967" name="Shape 996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968" name="Shape 996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969" name="Shape 996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970" name="Shape 997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971" name="Shape 997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972" name="Shape 997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973" name="Shape 9973"/>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9974" name="Shape 9974"/>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9975" name="Shape 9975"/>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9976" name="Shape 9976"/>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9977" name="Shape 9977"/>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9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81" name="Shape 9981"/>
        <p:cNvGrpSpPr/>
        <p:nvPr/>
      </p:nvGrpSpPr>
      <p:grpSpPr>
        <a:xfrm>
          <a:off x="0" y="0"/>
          <a:ext cx="0" cy="0"/>
          <a:chOff x="0" y="0"/>
          <a:chExt cx="0" cy="0"/>
        </a:xfrm>
      </p:grpSpPr>
      <p:sp>
        <p:nvSpPr>
          <p:cNvPr id="9982" name="Shape 998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9983" name="Shape 998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9984" name="Shape 998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9985" name="Shape 9985"/>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9986" name="Shape 998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9987" name="Shape 9987"/>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9988" name="Shape 998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9989" name="Shape 998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9990" name="Shape 9990"/>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9991" name="Shape 9991"/>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9992" name="Shape 9992"/>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9993" name="Shape 9993"/>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9994" name="Shape 9994"/>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3" name="Shape 1193"/>
        <p:cNvGrpSpPr/>
        <p:nvPr/>
      </p:nvGrpSpPr>
      <p:grpSpPr>
        <a:xfrm>
          <a:off x="0" y="0"/>
          <a:ext cx="0" cy="0"/>
          <a:chOff x="0" y="0"/>
          <a:chExt cx="0" cy="0"/>
        </a:xfrm>
      </p:grpSpPr>
      <p:pic>
        <p:nvPicPr>
          <p:cNvPr id="1194" name="Shape 119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98" name="Shape 9998"/>
        <p:cNvGrpSpPr/>
        <p:nvPr/>
      </p:nvGrpSpPr>
      <p:grpSpPr>
        <a:xfrm>
          <a:off x="0" y="0"/>
          <a:ext cx="0" cy="0"/>
          <a:chOff x="0" y="0"/>
          <a:chExt cx="0" cy="0"/>
        </a:xfrm>
      </p:grpSpPr>
      <p:pic>
        <p:nvPicPr>
          <p:cNvPr id="9999" name="Shape 999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03" name="Shape 10003"/>
        <p:cNvGrpSpPr/>
        <p:nvPr/>
      </p:nvGrpSpPr>
      <p:grpSpPr>
        <a:xfrm>
          <a:off x="0" y="0"/>
          <a:ext cx="0" cy="0"/>
          <a:chOff x="0" y="0"/>
          <a:chExt cx="0" cy="0"/>
        </a:xfrm>
      </p:grpSpPr>
      <p:pic>
        <p:nvPicPr>
          <p:cNvPr id="10004" name="Shape 1000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08" name="Shape 10008"/>
        <p:cNvGrpSpPr/>
        <p:nvPr/>
      </p:nvGrpSpPr>
      <p:grpSpPr>
        <a:xfrm>
          <a:off x="0" y="0"/>
          <a:ext cx="0" cy="0"/>
          <a:chOff x="0" y="0"/>
          <a:chExt cx="0" cy="0"/>
        </a:xfrm>
      </p:grpSpPr>
      <p:pic>
        <p:nvPicPr>
          <p:cNvPr id="10009" name="Shape 1000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13" name="Shape 10013"/>
        <p:cNvGrpSpPr/>
        <p:nvPr/>
      </p:nvGrpSpPr>
      <p:grpSpPr>
        <a:xfrm>
          <a:off x="0" y="0"/>
          <a:ext cx="0" cy="0"/>
          <a:chOff x="0" y="0"/>
          <a:chExt cx="0" cy="0"/>
        </a:xfrm>
      </p:grpSpPr>
      <p:pic>
        <p:nvPicPr>
          <p:cNvPr id="10014" name="Shape 1001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18" name="Shape 10018"/>
        <p:cNvGrpSpPr/>
        <p:nvPr/>
      </p:nvGrpSpPr>
      <p:grpSpPr>
        <a:xfrm>
          <a:off x="0" y="0"/>
          <a:ext cx="0" cy="0"/>
          <a:chOff x="0" y="0"/>
          <a:chExt cx="0" cy="0"/>
        </a:xfrm>
      </p:grpSpPr>
      <p:pic>
        <p:nvPicPr>
          <p:cNvPr id="10019" name="Shape 1001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23" name="Shape 10023"/>
        <p:cNvGrpSpPr/>
        <p:nvPr/>
      </p:nvGrpSpPr>
      <p:grpSpPr>
        <a:xfrm>
          <a:off x="0" y="0"/>
          <a:ext cx="0" cy="0"/>
          <a:chOff x="0" y="0"/>
          <a:chExt cx="0" cy="0"/>
        </a:xfrm>
      </p:grpSpPr>
      <p:pic>
        <p:nvPicPr>
          <p:cNvPr id="10024" name="Shape 1002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28" name="Shape 10028"/>
        <p:cNvGrpSpPr/>
        <p:nvPr/>
      </p:nvGrpSpPr>
      <p:grpSpPr>
        <a:xfrm>
          <a:off x="0" y="0"/>
          <a:ext cx="0" cy="0"/>
          <a:chOff x="0" y="0"/>
          <a:chExt cx="0" cy="0"/>
        </a:xfrm>
      </p:grpSpPr>
      <p:pic>
        <p:nvPicPr>
          <p:cNvPr id="10029" name="Shape 1002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33" name="Shape 10033"/>
        <p:cNvGrpSpPr/>
        <p:nvPr/>
      </p:nvGrpSpPr>
      <p:grpSpPr>
        <a:xfrm>
          <a:off x="0" y="0"/>
          <a:ext cx="0" cy="0"/>
          <a:chOff x="0" y="0"/>
          <a:chExt cx="0" cy="0"/>
        </a:xfrm>
      </p:grpSpPr>
      <p:pic>
        <p:nvPicPr>
          <p:cNvPr id="10034" name="Shape 1003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38" name="Shape 10038"/>
        <p:cNvGrpSpPr/>
        <p:nvPr/>
      </p:nvGrpSpPr>
      <p:grpSpPr>
        <a:xfrm>
          <a:off x="0" y="0"/>
          <a:ext cx="0" cy="0"/>
          <a:chOff x="0" y="0"/>
          <a:chExt cx="0" cy="0"/>
        </a:xfrm>
      </p:grpSpPr>
      <p:pic>
        <p:nvPicPr>
          <p:cNvPr id="10039" name="Shape 1003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43" name="Shape 10043"/>
        <p:cNvGrpSpPr/>
        <p:nvPr/>
      </p:nvGrpSpPr>
      <p:grpSpPr>
        <a:xfrm>
          <a:off x="0" y="0"/>
          <a:ext cx="0" cy="0"/>
          <a:chOff x="0" y="0"/>
          <a:chExt cx="0" cy="0"/>
        </a:xfrm>
      </p:grpSpPr>
      <p:pic>
        <p:nvPicPr>
          <p:cNvPr id="10044" name="Shape 1004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8" name="Shape 1198"/>
        <p:cNvGrpSpPr/>
        <p:nvPr/>
      </p:nvGrpSpPr>
      <p:grpSpPr>
        <a:xfrm>
          <a:off x="0" y="0"/>
          <a:ext cx="0" cy="0"/>
          <a:chOff x="0" y="0"/>
          <a:chExt cx="0" cy="0"/>
        </a:xfrm>
      </p:grpSpPr>
      <p:pic>
        <p:nvPicPr>
          <p:cNvPr id="1199" name="Shape 119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48" name="Shape 10048"/>
        <p:cNvGrpSpPr/>
        <p:nvPr/>
      </p:nvGrpSpPr>
      <p:grpSpPr>
        <a:xfrm>
          <a:off x="0" y="0"/>
          <a:ext cx="0" cy="0"/>
          <a:chOff x="0" y="0"/>
          <a:chExt cx="0" cy="0"/>
        </a:xfrm>
      </p:grpSpPr>
      <p:pic>
        <p:nvPicPr>
          <p:cNvPr id="10049" name="Shape 1004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53" name="Shape 10053"/>
        <p:cNvGrpSpPr/>
        <p:nvPr/>
      </p:nvGrpSpPr>
      <p:grpSpPr>
        <a:xfrm>
          <a:off x="0" y="0"/>
          <a:ext cx="0" cy="0"/>
          <a:chOff x="0" y="0"/>
          <a:chExt cx="0" cy="0"/>
        </a:xfrm>
      </p:grpSpPr>
      <p:pic>
        <p:nvPicPr>
          <p:cNvPr id="10054" name="Shape 1005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58" name="Shape 10058"/>
        <p:cNvGrpSpPr/>
        <p:nvPr/>
      </p:nvGrpSpPr>
      <p:grpSpPr>
        <a:xfrm>
          <a:off x="0" y="0"/>
          <a:ext cx="0" cy="0"/>
          <a:chOff x="0" y="0"/>
          <a:chExt cx="0" cy="0"/>
        </a:xfrm>
      </p:grpSpPr>
      <p:pic>
        <p:nvPicPr>
          <p:cNvPr id="10059" name="Shape 1005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63" name="Shape 10063"/>
        <p:cNvGrpSpPr/>
        <p:nvPr/>
      </p:nvGrpSpPr>
      <p:grpSpPr>
        <a:xfrm>
          <a:off x="0" y="0"/>
          <a:ext cx="0" cy="0"/>
          <a:chOff x="0" y="0"/>
          <a:chExt cx="0" cy="0"/>
        </a:xfrm>
      </p:grpSpPr>
      <p:pic>
        <p:nvPicPr>
          <p:cNvPr descr="download.jpg" id="10064" name="Shape 10064"/>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9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68" name="Shape 10068"/>
        <p:cNvGrpSpPr/>
        <p:nvPr/>
      </p:nvGrpSpPr>
      <p:grpSpPr>
        <a:xfrm>
          <a:off x="0" y="0"/>
          <a:ext cx="0" cy="0"/>
          <a:chOff x="0" y="0"/>
          <a:chExt cx="0" cy="0"/>
        </a:xfrm>
      </p:grpSpPr>
      <p:sp>
        <p:nvSpPr>
          <p:cNvPr id="10069" name="Shape 10069"/>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9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73" name="Shape 10073"/>
        <p:cNvGrpSpPr/>
        <p:nvPr/>
      </p:nvGrpSpPr>
      <p:grpSpPr>
        <a:xfrm>
          <a:off x="0" y="0"/>
          <a:ext cx="0" cy="0"/>
          <a:chOff x="0" y="0"/>
          <a:chExt cx="0" cy="0"/>
        </a:xfrm>
      </p:grpSpPr>
      <p:pic>
        <p:nvPicPr>
          <p:cNvPr id="10074" name="Shape 1007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78" name="Shape 10078"/>
        <p:cNvGrpSpPr/>
        <p:nvPr/>
      </p:nvGrpSpPr>
      <p:grpSpPr>
        <a:xfrm>
          <a:off x="0" y="0"/>
          <a:ext cx="0" cy="0"/>
          <a:chOff x="0" y="0"/>
          <a:chExt cx="0" cy="0"/>
        </a:xfrm>
      </p:grpSpPr>
      <p:pic>
        <p:nvPicPr>
          <p:cNvPr id="10079" name="Shape 1007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83" name="Shape 10083"/>
        <p:cNvGrpSpPr/>
        <p:nvPr/>
      </p:nvGrpSpPr>
      <p:grpSpPr>
        <a:xfrm>
          <a:off x="0" y="0"/>
          <a:ext cx="0" cy="0"/>
          <a:chOff x="0" y="0"/>
          <a:chExt cx="0" cy="0"/>
        </a:xfrm>
      </p:grpSpPr>
      <p:pic>
        <p:nvPicPr>
          <p:cNvPr id="10084" name="Shape 1008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88" name="Shape 10088"/>
        <p:cNvGrpSpPr/>
        <p:nvPr/>
      </p:nvGrpSpPr>
      <p:grpSpPr>
        <a:xfrm>
          <a:off x="0" y="0"/>
          <a:ext cx="0" cy="0"/>
          <a:chOff x="0" y="0"/>
          <a:chExt cx="0" cy="0"/>
        </a:xfrm>
      </p:grpSpPr>
      <p:pic>
        <p:nvPicPr>
          <p:cNvPr id="10089" name="Shape 1008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93" name="Shape 10093"/>
        <p:cNvGrpSpPr/>
        <p:nvPr/>
      </p:nvGrpSpPr>
      <p:grpSpPr>
        <a:xfrm>
          <a:off x="0" y="0"/>
          <a:ext cx="0" cy="0"/>
          <a:chOff x="0" y="0"/>
          <a:chExt cx="0" cy="0"/>
        </a:xfrm>
      </p:grpSpPr>
      <p:pic>
        <p:nvPicPr>
          <p:cNvPr id="10094" name="Shape 1009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3" name="Shape 1203"/>
        <p:cNvGrpSpPr/>
        <p:nvPr/>
      </p:nvGrpSpPr>
      <p:grpSpPr>
        <a:xfrm>
          <a:off x="0" y="0"/>
          <a:ext cx="0" cy="0"/>
          <a:chOff x="0" y="0"/>
          <a:chExt cx="0" cy="0"/>
        </a:xfrm>
      </p:grpSpPr>
      <p:pic>
        <p:nvPicPr>
          <p:cNvPr id="1204" name="Shape 120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98" name="Shape 10098"/>
        <p:cNvGrpSpPr/>
        <p:nvPr/>
      </p:nvGrpSpPr>
      <p:grpSpPr>
        <a:xfrm>
          <a:off x="0" y="0"/>
          <a:ext cx="0" cy="0"/>
          <a:chOff x="0" y="0"/>
          <a:chExt cx="0" cy="0"/>
        </a:xfrm>
      </p:grpSpPr>
      <p:pic>
        <p:nvPicPr>
          <p:cNvPr id="10099" name="Shape 1009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03" name="Shape 10103"/>
        <p:cNvGrpSpPr/>
        <p:nvPr/>
      </p:nvGrpSpPr>
      <p:grpSpPr>
        <a:xfrm>
          <a:off x="0" y="0"/>
          <a:ext cx="0" cy="0"/>
          <a:chOff x="0" y="0"/>
          <a:chExt cx="0" cy="0"/>
        </a:xfrm>
      </p:grpSpPr>
      <p:sp>
        <p:nvSpPr>
          <p:cNvPr id="10104" name="Shape 1010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105" name="Shape 1010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106" name="Shape 10106"/>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107" name="Shape 1010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108" name="Shape 1010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109" name="Shape 10109"/>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110" name="Shape 1011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111" name="Shape 1011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10112" name="Shape 10112"/>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10113" name="Shape 10113"/>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10114" name="Shape 10114"/>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10115" name="Shape 10115"/>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10116" name="Shape 10116"/>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10117" name="Shape 10117"/>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9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21" name="Shape 10121"/>
        <p:cNvGrpSpPr/>
        <p:nvPr/>
      </p:nvGrpSpPr>
      <p:grpSpPr>
        <a:xfrm>
          <a:off x="0" y="0"/>
          <a:ext cx="0" cy="0"/>
          <a:chOff x="0" y="0"/>
          <a:chExt cx="0" cy="0"/>
        </a:xfrm>
      </p:grpSpPr>
      <p:sp>
        <p:nvSpPr>
          <p:cNvPr id="10122" name="Shape 10122"/>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123" name="Shape 10123"/>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124" name="Shape 10124"/>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125" name="Shape 10125"/>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126" name="Shape 10126"/>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127" name="Shape 10127"/>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128" name="Shape 10128"/>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129" name="Shape 10129"/>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130" name="Shape 10130"/>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10131" name="Shape 10131"/>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10132" name="Shape 10132"/>
          <p:cNvGrpSpPr/>
          <p:nvPr/>
        </p:nvGrpSpPr>
        <p:grpSpPr>
          <a:xfrm>
            <a:off x="2627560" y="1994110"/>
            <a:ext cx="3510182" cy="1814571"/>
            <a:chOff x="0" y="0"/>
            <a:chExt cx="2147483647" cy="2147483647"/>
          </a:xfrm>
        </p:grpSpPr>
        <p:pic>
          <p:nvPicPr>
            <p:cNvPr descr="pasted-image.png" id="10133" name="Shape 10133"/>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10134" name="Shape 10134"/>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10135" name="Shape 10135"/>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10136" name="Shape 10136"/>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10137" name="Shape 10137"/>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10138" name="Shape 10138"/>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9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42" name="Shape 10142"/>
        <p:cNvGrpSpPr/>
        <p:nvPr/>
      </p:nvGrpSpPr>
      <p:grpSpPr>
        <a:xfrm>
          <a:off x="0" y="0"/>
          <a:ext cx="0" cy="0"/>
          <a:chOff x="0" y="0"/>
          <a:chExt cx="0" cy="0"/>
        </a:xfrm>
      </p:grpSpPr>
      <p:sp>
        <p:nvSpPr>
          <p:cNvPr id="10143" name="Shape 1014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144" name="Shape 1014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145" name="Shape 1014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146" name="Shape 10146"/>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147" name="Shape 1014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148" name="Shape 10148"/>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149" name="Shape 1014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150" name="Shape 1015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151" name="Shape 10151"/>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10152" name="Shape 10152"/>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10153" name="Shape 10153"/>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10154" name="Shape 10154"/>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10155" name="Shape 10155"/>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10156" name="Shape 10156"/>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9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60" name="Shape 10160"/>
        <p:cNvGrpSpPr/>
        <p:nvPr/>
      </p:nvGrpSpPr>
      <p:grpSpPr>
        <a:xfrm>
          <a:off x="0" y="0"/>
          <a:ext cx="0" cy="0"/>
          <a:chOff x="0" y="0"/>
          <a:chExt cx="0" cy="0"/>
        </a:xfrm>
      </p:grpSpPr>
      <p:sp>
        <p:nvSpPr>
          <p:cNvPr id="10161" name="Shape 1016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162" name="Shape 1016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163" name="Shape 1016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164" name="Shape 1016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165" name="Shape 10165"/>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166" name="Shape 10166"/>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167" name="Shape 1016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168" name="Shape 1016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169" name="Shape 10169"/>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10170" name="Shape 10170"/>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10171" name="Shape 10171"/>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10172" name="Shape 10172"/>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10173" name="Shape 10173"/>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10174" name="Shape 10174"/>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10175" name="Shape 10175"/>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9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79" name="Shape 10179"/>
        <p:cNvGrpSpPr/>
        <p:nvPr/>
      </p:nvGrpSpPr>
      <p:grpSpPr>
        <a:xfrm>
          <a:off x="0" y="0"/>
          <a:ext cx="0" cy="0"/>
          <a:chOff x="0" y="0"/>
          <a:chExt cx="0" cy="0"/>
        </a:xfrm>
      </p:grpSpPr>
      <p:sp>
        <p:nvSpPr>
          <p:cNvPr id="10180" name="Shape 1018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181" name="Shape 1018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182" name="Shape 1018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183" name="Shape 1018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184" name="Shape 1018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185" name="Shape 1018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186" name="Shape 1018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187" name="Shape 1018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188" name="Shape 10188"/>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10189" name="Shape 10189"/>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10190" name="Shape 10190"/>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10191" name="Shape 10191"/>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10192" name="Shape 10192"/>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10193" name="Shape 10193"/>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10194" name="Shape 10194"/>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195" name="Shape 10195"/>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196" name="Shape 10196"/>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197" name="Shape 10197"/>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10198" name="Shape 10198"/>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10199" name="Shape 10199"/>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10200" name="Shape 10200"/>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10201" name="Shape 10201"/>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202" name="Shape 10202"/>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10203" name="Shape 10203"/>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10204" name="Shape 10204"/>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205" name="Shape 10205"/>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10206" name="Shape 10206"/>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10207" name="Shape 10207"/>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208" name="Shape 10208"/>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10209" name="Shape 10209"/>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10210" name="Shape 10210"/>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slides/slide9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14" name="Shape 10214"/>
        <p:cNvGrpSpPr/>
        <p:nvPr/>
      </p:nvGrpSpPr>
      <p:grpSpPr>
        <a:xfrm>
          <a:off x="0" y="0"/>
          <a:ext cx="0" cy="0"/>
          <a:chOff x="0" y="0"/>
          <a:chExt cx="0" cy="0"/>
        </a:xfrm>
      </p:grpSpPr>
      <p:sp>
        <p:nvSpPr>
          <p:cNvPr id="10215" name="Shape 1021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216" name="Shape 1021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217" name="Shape 1021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218" name="Shape 1021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219" name="Shape 1021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220" name="Shape 10220"/>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221" name="Shape 1022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222" name="Shape 10222"/>
          <p:cNvSpPr txBox="1"/>
          <p:nvPr/>
        </p:nvSpPr>
        <p:spPr>
          <a:xfrm>
            <a:off x="7791152" y="340723"/>
            <a:ext cx="8640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223" name="Shape 10223"/>
          <p:cNvSpPr txBox="1"/>
          <p:nvPr/>
        </p:nvSpPr>
        <p:spPr>
          <a:xfrm>
            <a:off x="2466826" y="4729943"/>
            <a:ext cx="42081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Scroll to Footer at Bottom of Home Page  </a:t>
            </a:r>
          </a:p>
        </p:txBody>
      </p:sp>
      <p:sp>
        <p:nvSpPr>
          <p:cNvPr id="10224" name="Shape 10224"/>
          <p:cNvSpPr txBox="1"/>
          <p:nvPr/>
        </p:nvSpPr>
        <p:spPr>
          <a:xfrm rot="10800000">
            <a:off x="662804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10225" name="Shape 10225"/>
          <p:cNvSpPr txBox="1"/>
          <p:nvPr/>
        </p:nvSpPr>
        <p:spPr>
          <a:xfrm>
            <a:off x="838274" y="1049796"/>
            <a:ext cx="7603800" cy="3137700"/>
          </a:xfrm>
          <a:prstGeom prst="rect">
            <a:avLst/>
          </a:prstGeom>
          <a:noFill/>
          <a:ln>
            <a:noFill/>
          </a:ln>
        </p:spPr>
        <p:txBody>
          <a:bodyPr anchorCtr="0" anchor="ctr" bIns="32750" lIns="32750" rIns="32750" tIns="32750">
            <a:noAutofit/>
          </a:bodyPr>
          <a:lstStyle/>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Establish a Cloud Account™ Now,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Start a Career Selling MyBankNow Services,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Contact Support for Help with your Account, </a:t>
            </a:r>
            <a:r>
              <a:rPr b="0" i="0" lang="en" sz="1500" u="sng">
                <a:solidFill>
                  <a:schemeClr val="accent1"/>
                </a:solidFill>
                <a:latin typeface="Arial"/>
                <a:ea typeface="Arial"/>
                <a:cs typeface="Arial"/>
                <a:sym typeface="Arial"/>
              </a:rPr>
              <a:t>Click Here</a:t>
            </a:r>
          </a:p>
          <a:p>
            <a:pPr indent="0" lvl="0" marL="0" marR="0" rtl="0" algn="l">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To Learn More about how MyBankNow Programs could Help Your Business, Please Contact the Agent who Introduced you to MyBankNow.</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In order to protect our Agents we do not accept direct inquiries without first identifying who introduced you to, or how you found out about, MyBankNow.</a:t>
            </a: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000000"/>
              </a:buClr>
              <a:buFont typeface="Helvetica Neue Light"/>
              <a:buNone/>
            </a:pPr>
            <a:r>
              <a:t/>
            </a:r>
            <a:endParaRPr b="0" i="0" sz="1300" u="none">
              <a:solidFill>
                <a:srgbClr val="414141"/>
              </a:solidFill>
              <a:latin typeface="Arial"/>
              <a:ea typeface="Arial"/>
              <a:cs typeface="Arial"/>
              <a:sym typeface="Arial"/>
            </a:endParaRP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My Agent is:                                                  Their Mobile Number is:</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I Do Not Have an Agent.  I Learned about MyBankNow From:</a:t>
            </a:r>
          </a:p>
          <a:p>
            <a:pPr indent="0" lvl="0" marL="0" marR="0" rtl="0" algn="l">
              <a:lnSpc>
                <a:spcPct val="100000"/>
              </a:lnSpc>
              <a:spcBef>
                <a:spcPts val="1500"/>
              </a:spcBef>
              <a:spcAft>
                <a:spcPts val="0"/>
              </a:spcAft>
              <a:buClr>
                <a:srgbClr val="414141"/>
              </a:buClr>
              <a:buSzPct val="25000"/>
              <a:buFont typeface="Arial"/>
              <a:buNone/>
            </a:pPr>
            <a:r>
              <a:rPr b="0" i="0" lang="en" sz="1300" u="none">
                <a:solidFill>
                  <a:srgbClr val="414141"/>
                </a:solidFill>
                <a:latin typeface="Arial"/>
                <a:ea typeface="Arial"/>
                <a:cs typeface="Arial"/>
                <a:sym typeface="Arial"/>
              </a:rPr>
              <a:t>A MyBankNow Team Member Will Get Back to You In 24 Hours or Less</a:t>
            </a:r>
          </a:p>
        </p:txBody>
      </p:sp>
      <p:sp>
        <p:nvSpPr>
          <p:cNvPr id="10226" name="Shape 10226"/>
          <p:cNvSpPr txBox="1"/>
          <p:nvPr/>
        </p:nvSpPr>
        <p:spPr>
          <a:xfrm>
            <a:off x="1926580"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227" name="Shape 10227"/>
          <p:cNvSpPr txBox="1"/>
          <p:nvPr/>
        </p:nvSpPr>
        <p:spPr>
          <a:xfrm>
            <a:off x="5852293" y="3310123"/>
            <a:ext cx="1839599"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228" name="Shape 10228"/>
          <p:cNvSpPr txBox="1"/>
          <p:nvPr/>
        </p:nvSpPr>
        <p:spPr>
          <a:xfrm>
            <a:off x="5857875" y="3656707"/>
            <a:ext cx="2794800" cy="2412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Tree>
  </p:cSld>
  <p:clrMapOvr>
    <a:masterClrMapping/>
  </p:clrMapOvr>
  <p:transition spd="med">
    <p:fade/>
  </p:transition>
</p:sld>
</file>

<file path=ppt/slides/slide9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32" name="Shape 10232"/>
        <p:cNvGrpSpPr/>
        <p:nvPr/>
      </p:nvGrpSpPr>
      <p:grpSpPr>
        <a:xfrm>
          <a:off x="0" y="0"/>
          <a:ext cx="0" cy="0"/>
          <a:chOff x="0" y="0"/>
          <a:chExt cx="0" cy="0"/>
        </a:xfrm>
      </p:grpSpPr>
      <p:sp>
        <p:nvSpPr>
          <p:cNvPr id="10233" name="Shape 1023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234" name="Shape 1023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235" name="Shape 1023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236" name="Shape 1023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237" name="Shape 1023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238" name="Shape 1023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239" name="Shape 1023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240" name="Shape 1024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241" name="Shape 10241"/>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
        <p:nvSpPr>
          <p:cNvPr id="10242" name="Shape 1024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ultimate solution for organizations who need to take payments from people in all parts of the world, and pay out commissions, salaries and vendor invoices to people in all parts of the world, without all the risk and red tape.</a:t>
            </a:r>
          </a:p>
        </p:txBody>
      </p:sp>
      <p:pic>
        <p:nvPicPr>
          <p:cNvPr descr="pasted-image.png" id="10243" name="Shape 10243"/>
          <p:cNvPicPr preferRelativeResize="0"/>
          <p:nvPr/>
        </p:nvPicPr>
        <p:blipFill rotWithShape="1">
          <a:blip r:embed="rId4">
            <a:alphaModFix amt="84000"/>
          </a:blip>
          <a:srcRect b="0" l="0" r="0" t="0"/>
          <a:stretch/>
        </p:blipFill>
        <p:spPr>
          <a:xfrm>
            <a:off x="1016867" y="826274"/>
            <a:ext cx="640500" cy="641100"/>
          </a:xfrm>
          <a:prstGeom prst="rect">
            <a:avLst/>
          </a:prstGeom>
          <a:noFill/>
          <a:ln>
            <a:noFill/>
          </a:ln>
        </p:spPr>
      </p:pic>
      <p:sp>
        <p:nvSpPr>
          <p:cNvPr id="10244" name="Shape 10244"/>
          <p:cNvSpPr txBox="1"/>
          <p:nvPr/>
        </p:nvSpPr>
        <p:spPr>
          <a:xfrm>
            <a:off x="2014760" y="905805"/>
            <a:ext cx="25650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Pay-in/Payout</a:t>
            </a:r>
          </a:p>
        </p:txBody>
      </p:sp>
      <p:sp>
        <p:nvSpPr>
          <p:cNvPr id="10245" name="Shape 10245"/>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Merchant Services - Go Global from Day 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Customers can establish and fund their Cloud Account™ in a Single Session!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They then Transfer Funds to your Company Cloud Account™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Salaries and Commissions one by one or batch thousands at one time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Custom Branded Account Dashboard, Very Low Fees, Excellent Support!</a:t>
            </a:r>
          </a:p>
        </p:txBody>
      </p:sp>
    </p:spTree>
  </p:cSld>
  <p:clrMapOvr>
    <a:masterClrMapping/>
  </p:clrMapOvr>
  <p:transition spd="med">
    <p:fade/>
  </p:transition>
</p:sld>
</file>

<file path=ppt/slides/slide9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49" name="Shape 10249"/>
        <p:cNvGrpSpPr/>
        <p:nvPr/>
      </p:nvGrpSpPr>
      <p:grpSpPr>
        <a:xfrm>
          <a:off x="0" y="0"/>
          <a:ext cx="0" cy="0"/>
          <a:chOff x="0" y="0"/>
          <a:chExt cx="0" cy="0"/>
        </a:xfrm>
      </p:grpSpPr>
      <p:sp>
        <p:nvSpPr>
          <p:cNvPr id="10250" name="Shape 10250"/>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251" name="Shape 10251"/>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252" name="Shape 10252"/>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253" name="Shape 10253"/>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254" name="Shape 10254"/>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255" name="Shape 10255"/>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256" name="Shape 10256"/>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257" name="Shape 10257"/>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258" name="Shape 10258"/>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the first and only SMS Text Commerce Bankware™ Solution.  Drive Revenue on Demand with Bi-directional Text Marketing.  Broadcast an offer, recipients respond with your keyword, and purchase with just two simple text messages!</a:t>
            </a:r>
          </a:p>
        </p:txBody>
      </p:sp>
      <p:sp>
        <p:nvSpPr>
          <p:cNvPr id="10259" name="Shape 10259"/>
          <p:cNvSpPr txBox="1"/>
          <p:nvPr/>
        </p:nvSpPr>
        <p:spPr>
          <a:xfrm>
            <a:off x="939849" y="2553332"/>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Does not require Internet or WiFi - Works like Paypal for Text on ANY phone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Ideal for promoting discounts, closeout/overstock items &amp; perishable inventory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Proceeds are transferred into your Company Cloud Account™ in 2 - 3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 fees ONLY on products sold.  No charge to broadcast promotions to members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Integrated with Cloud Account™ Signup for Global Pay-in/Payout Clients</a:t>
            </a:r>
          </a:p>
        </p:txBody>
      </p:sp>
      <p:pic>
        <p:nvPicPr>
          <p:cNvPr descr="pasted-image.png" id="10260" name="Shape 10260"/>
          <p:cNvPicPr preferRelativeResize="0"/>
          <p:nvPr/>
        </p:nvPicPr>
        <p:blipFill rotWithShape="1">
          <a:blip r:embed="rId4">
            <a:alphaModFix/>
          </a:blip>
          <a:srcRect b="0" l="0" r="0" t="0"/>
          <a:stretch/>
        </p:blipFill>
        <p:spPr>
          <a:xfrm>
            <a:off x="952127" y="784416"/>
            <a:ext cx="725100" cy="725100"/>
          </a:xfrm>
          <a:prstGeom prst="rect">
            <a:avLst/>
          </a:prstGeom>
          <a:noFill/>
          <a:ln>
            <a:noFill/>
          </a:ln>
        </p:spPr>
      </p:pic>
      <p:sp>
        <p:nvSpPr>
          <p:cNvPr id="10261" name="Shape 10261"/>
          <p:cNvSpPr txBox="1"/>
          <p:nvPr/>
        </p:nvSpPr>
        <p:spPr>
          <a:xfrm>
            <a:off x="1974576" y="905805"/>
            <a:ext cx="2394299"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Text Transaction Platform</a:t>
            </a:r>
          </a:p>
        </p:txBody>
      </p:sp>
      <p:sp>
        <p:nvSpPr>
          <p:cNvPr id="10262" name="Shape 10262"/>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9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66" name="Shape 10266"/>
        <p:cNvGrpSpPr/>
        <p:nvPr/>
      </p:nvGrpSpPr>
      <p:grpSpPr>
        <a:xfrm>
          <a:off x="0" y="0"/>
          <a:ext cx="0" cy="0"/>
          <a:chOff x="0" y="0"/>
          <a:chExt cx="0" cy="0"/>
        </a:xfrm>
      </p:grpSpPr>
      <p:sp>
        <p:nvSpPr>
          <p:cNvPr id="10267" name="Shape 1026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268" name="Shape 1026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269" name="Shape 10269"/>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270" name="Shape 1027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271" name="Shape 1027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272" name="Shape 10272"/>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273" name="Shape 1027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274" name="Shape 1027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275" name="Shape 10275"/>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clients in the commodities, precious metals and gem industries with a streamlined solution for converting foreign currencies into Digitized US Dollars, and supports traders with a reliable Paymaster Service to facilitate funds in and out.</a:t>
            </a:r>
          </a:p>
        </p:txBody>
      </p:sp>
      <p:sp>
        <p:nvSpPr>
          <p:cNvPr id="10276" name="Shape 10276"/>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Funds go directly to the MyBankNow Account in the appropriate jurisdiction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Rapid turn around with accelerated document review, KYC and Tax Approval</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Receiving account is USD so funds are exchanged as they exit sending bank</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Payout to any bank account worldwide for seller and commission earners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Intermediaries can have commissions instantly transfer to their Cloud Account™</a:t>
            </a:r>
          </a:p>
        </p:txBody>
      </p:sp>
      <p:pic>
        <p:nvPicPr>
          <p:cNvPr descr="pasted-image.png" id="10277" name="Shape 10277"/>
          <p:cNvPicPr preferRelativeResize="0"/>
          <p:nvPr/>
        </p:nvPicPr>
        <p:blipFill rotWithShape="1">
          <a:blip r:embed="rId4">
            <a:alphaModFix/>
          </a:blip>
          <a:srcRect b="0" l="0" r="0" t="0"/>
          <a:stretch/>
        </p:blipFill>
        <p:spPr>
          <a:xfrm>
            <a:off x="927570" y="791114"/>
            <a:ext cx="711600" cy="711599"/>
          </a:xfrm>
          <a:prstGeom prst="rect">
            <a:avLst/>
          </a:prstGeom>
          <a:noFill/>
          <a:ln>
            <a:noFill/>
          </a:ln>
        </p:spPr>
      </p:pic>
      <p:sp>
        <p:nvSpPr>
          <p:cNvPr id="10278" name="Shape 10278"/>
          <p:cNvSpPr txBox="1"/>
          <p:nvPr/>
        </p:nvSpPr>
        <p:spPr>
          <a:xfrm>
            <a:off x="2111871" y="905805"/>
            <a:ext cx="20628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Global Paymaster</a:t>
            </a:r>
          </a:p>
        </p:txBody>
      </p:sp>
      <p:sp>
        <p:nvSpPr>
          <p:cNvPr id="10279" name="Shape 10279"/>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8" name="Shape 1208"/>
        <p:cNvGrpSpPr/>
        <p:nvPr/>
      </p:nvGrpSpPr>
      <p:grpSpPr>
        <a:xfrm>
          <a:off x="0" y="0"/>
          <a:ext cx="0" cy="0"/>
          <a:chOff x="0" y="0"/>
          <a:chExt cx="0" cy="0"/>
        </a:xfrm>
      </p:grpSpPr>
      <p:pic>
        <p:nvPicPr>
          <p:cNvPr id="1209" name="Shape 120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83" name="Shape 10283"/>
        <p:cNvGrpSpPr/>
        <p:nvPr/>
      </p:nvGrpSpPr>
      <p:grpSpPr>
        <a:xfrm>
          <a:off x="0" y="0"/>
          <a:ext cx="0" cy="0"/>
          <a:chOff x="0" y="0"/>
          <a:chExt cx="0" cy="0"/>
        </a:xfrm>
      </p:grpSpPr>
      <p:sp>
        <p:nvSpPr>
          <p:cNvPr id="10284" name="Shape 1028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285" name="Shape 1028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286" name="Shape 1028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287" name="Shape 1028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288" name="Shape 10288"/>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289" name="Shape 10289"/>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290" name="Shape 1029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291" name="Shape 1029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292" name="Shape 10292"/>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High Net-Worth Investors with a range of securities and certificate programs that enable rapid conversion of funds, attractive dividends on term investments, and guaranteed returns that embarrass those from legacy banks.</a:t>
            </a:r>
          </a:p>
        </p:txBody>
      </p:sp>
      <p:sp>
        <p:nvSpPr>
          <p:cNvPr id="10293" name="Shape 10293"/>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Wire Transfer out of a poor performing currency and convert to a term security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Terms range from 10 days to 24 months, depending on client objectives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Yields as high as 8% compounded quarterly on a 24-month 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3 Different Programs to choose from, depending on objectives and funds available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10294" name="Shape 10294"/>
          <p:cNvPicPr preferRelativeResize="0"/>
          <p:nvPr/>
        </p:nvPicPr>
        <p:blipFill rotWithShape="1">
          <a:blip r:embed="rId4">
            <a:alphaModFix amt="58999"/>
          </a:blip>
          <a:srcRect b="0" l="0" r="0" t="0"/>
          <a:stretch/>
        </p:blipFill>
        <p:spPr>
          <a:xfrm>
            <a:off x="999008" y="794462"/>
            <a:ext cx="704100" cy="704100"/>
          </a:xfrm>
          <a:prstGeom prst="rect">
            <a:avLst/>
          </a:prstGeom>
          <a:noFill/>
          <a:ln>
            <a:noFill/>
          </a:ln>
        </p:spPr>
      </p:pic>
      <p:sp>
        <p:nvSpPr>
          <p:cNvPr id="10295" name="Shape 10295"/>
          <p:cNvSpPr txBox="1"/>
          <p:nvPr/>
        </p:nvSpPr>
        <p:spPr>
          <a:xfrm>
            <a:off x="2183308" y="905805"/>
            <a:ext cx="19377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Guaranteed Returns</a:t>
            </a:r>
          </a:p>
        </p:txBody>
      </p:sp>
      <p:sp>
        <p:nvSpPr>
          <p:cNvPr id="10296" name="Shape 10296"/>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9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00" name="Shape 10300"/>
        <p:cNvGrpSpPr/>
        <p:nvPr/>
      </p:nvGrpSpPr>
      <p:grpSpPr>
        <a:xfrm>
          <a:off x="0" y="0"/>
          <a:ext cx="0" cy="0"/>
          <a:chOff x="0" y="0"/>
          <a:chExt cx="0" cy="0"/>
        </a:xfrm>
      </p:grpSpPr>
      <p:sp>
        <p:nvSpPr>
          <p:cNvPr id="10301" name="Shape 10301"/>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302" name="Shape 10302"/>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303" name="Shape 10303"/>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304" name="Shape 10304"/>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305" name="Shape 10305"/>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306" name="Shape 10306"/>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307" name="Shape 10307"/>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308" name="Shape 10308"/>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309" name="Shape 10309"/>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consulting and referrals to help clients properly structure their business to maximize available benefits.  Jurisdictional banking and wealth preservation is a relic of a bygone era.  We help you do it right the first time so you can rest easy.</a:t>
            </a:r>
          </a:p>
        </p:txBody>
      </p:sp>
      <p:sp>
        <p:nvSpPr>
          <p:cNvPr id="10310" name="Shape 10310"/>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Take advantage of unique trust and foundation structures to protect wealth </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assistance in forming corporate entities in multiple jurisdictions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Evaluate your understanding of long-term stores of value in an uncertain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Ensure that generational wealth is truly protected for the long-term</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Please obtain Login information from your Rep or via </a:t>
            </a:r>
            <a:r>
              <a:rPr b="0" i="0" lang="en" sz="1300" u="sng">
                <a:solidFill>
                  <a:srgbClr val="164F86"/>
                </a:solidFill>
                <a:latin typeface="Arial"/>
                <a:ea typeface="Arial"/>
                <a:cs typeface="Arial"/>
                <a:sym typeface="Arial"/>
              </a:rPr>
              <a:t>Contact</a:t>
            </a:r>
            <a:r>
              <a:rPr b="0" i="0" lang="en" sz="1300" u="none">
                <a:solidFill>
                  <a:srgbClr val="414141"/>
                </a:solidFill>
                <a:latin typeface="Arial"/>
                <a:ea typeface="Arial"/>
                <a:cs typeface="Arial"/>
                <a:sym typeface="Arial"/>
              </a:rPr>
              <a:t> page to learn more</a:t>
            </a:r>
          </a:p>
        </p:txBody>
      </p:sp>
      <p:pic>
        <p:nvPicPr>
          <p:cNvPr descr="pasted-image.png" id="10311" name="Shape 10311"/>
          <p:cNvPicPr preferRelativeResize="0"/>
          <p:nvPr/>
        </p:nvPicPr>
        <p:blipFill rotWithShape="1">
          <a:blip r:embed="rId4">
            <a:alphaModFix amt="70000"/>
          </a:blip>
          <a:srcRect b="0" l="0" r="0" t="0"/>
          <a:stretch/>
        </p:blipFill>
        <p:spPr>
          <a:xfrm>
            <a:off x="1070445" y="853901"/>
            <a:ext cx="585300" cy="585900"/>
          </a:xfrm>
          <a:prstGeom prst="rect">
            <a:avLst/>
          </a:prstGeom>
          <a:noFill/>
          <a:ln>
            <a:noFill/>
          </a:ln>
        </p:spPr>
      </p:pic>
      <p:sp>
        <p:nvSpPr>
          <p:cNvPr id="10312" name="Shape 10312"/>
          <p:cNvSpPr txBox="1"/>
          <p:nvPr/>
        </p:nvSpPr>
        <p:spPr>
          <a:xfrm>
            <a:off x="2124149" y="905805"/>
            <a:ext cx="2427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All-Shore Trust Structures</a:t>
            </a:r>
          </a:p>
        </p:txBody>
      </p:sp>
      <p:sp>
        <p:nvSpPr>
          <p:cNvPr id="10313" name="Shape 10313"/>
          <p:cNvSpPr txBox="1"/>
          <p:nvPr/>
        </p:nvSpPr>
        <p:spPr>
          <a:xfrm>
            <a:off x="1366242" y="4692271"/>
            <a:ext cx="6411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Dedicated Program Page - Click on Programs to return to Menu</a:t>
            </a:r>
          </a:p>
        </p:txBody>
      </p:sp>
    </p:spTree>
  </p:cSld>
  <p:clrMapOvr>
    <a:masterClrMapping/>
  </p:clrMapOvr>
  <p:transition spd="med">
    <p:fade/>
  </p:transition>
</p:sld>
</file>

<file path=ppt/slides/slide9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17" name="Shape 10317"/>
        <p:cNvGrpSpPr/>
        <p:nvPr/>
      </p:nvGrpSpPr>
      <p:grpSpPr>
        <a:xfrm>
          <a:off x="0" y="0"/>
          <a:ext cx="0" cy="0"/>
          <a:chOff x="0" y="0"/>
          <a:chExt cx="0" cy="0"/>
        </a:xfrm>
      </p:grpSpPr>
      <p:sp>
        <p:nvSpPr>
          <p:cNvPr id="10318" name="Shape 10318"/>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319" name="Shape 10319"/>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320" name="Shape 10320"/>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321" name="Shape 10321"/>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322" name="Shape 10322"/>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323" name="Shape 10323"/>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324" name="Shape 10324"/>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325" name="Shape 10325"/>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326" name="Shape 10326"/>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Delivers our Core Product to people in every part of the world.  Cloud Banking allows people to participate in what we call the GlobaLocal Marketplace by obtaining a Cloud Account™ International Bank Account, MasterCard and Cloud Vault.</a:t>
            </a:r>
          </a:p>
        </p:txBody>
      </p:sp>
      <p:sp>
        <p:nvSpPr>
          <p:cNvPr id="10327" name="Shape 10327"/>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Banking - 24/7/365 in the palm of your hand, anywhere in the world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Accept Payments, Wire Transfer Funds, Account-to-Account transfers instantly</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Get your own IBAN (International Bank Account Number) and SWIFT Code</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Issue MasterCard reloadable debit cards to anyone, anywhere in just days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Perfect for Individuals, Small to Mid-Size Business, or Global Enterprise.  </a:t>
            </a:r>
            <a:r>
              <a:rPr b="0" i="0" lang="en" sz="1300" u="sng">
                <a:solidFill>
                  <a:srgbClr val="164F86"/>
                </a:solidFill>
                <a:latin typeface="Arial"/>
                <a:ea typeface="Arial"/>
                <a:cs typeface="Arial"/>
                <a:sym typeface="Arial"/>
              </a:rPr>
              <a:t>CLICK HERE</a:t>
            </a:r>
          </a:p>
        </p:txBody>
      </p:sp>
      <p:sp>
        <p:nvSpPr>
          <p:cNvPr id="10328" name="Shape 10328"/>
          <p:cNvSpPr txBox="1"/>
          <p:nvPr/>
        </p:nvSpPr>
        <p:spPr>
          <a:xfrm>
            <a:off x="794742" y="4692271"/>
            <a:ext cx="755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to Enroll for Account</a:t>
            </a:r>
          </a:p>
        </p:txBody>
      </p:sp>
      <p:pic>
        <p:nvPicPr>
          <p:cNvPr descr="pasted-image.png" id="10329" name="Shape 10329"/>
          <p:cNvPicPr preferRelativeResize="0"/>
          <p:nvPr/>
        </p:nvPicPr>
        <p:blipFill rotWithShape="1">
          <a:blip r:embed="rId4">
            <a:alphaModFix amt="70000"/>
          </a:blip>
          <a:srcRect b="0" l="0" r="0" t="0"/>
          <a:stretch/>
        </p:blipFill>
        <p:spPr>
          <a:xfrm>
            <a:off x="914176" y="760139"/>
            <a:ext cx="773700" cy="773700"/>
          </a:xfrm>
          <a:prstGeom prst="rect">
            <a:avLst/>
          </a:prstGeom>
          <a:noFill/>
          <a:ln>
            <a:noFill/>
          </a:ln>
        </p:spPr>
      </p:pic>
      <p:sp>
        <p:nvSpPr>
          <p:cNvPr id="10330" name="Shape 10330"/>
          <p:cNvSpPr txBox="1"/>
          <p:nvPr/>
        </p:nvSpPr>
        <p:spPr>
          <a:xfrm>
            <a:off x="2148705" y="905805"/>
            <a:ext cx="24246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Secure International Vault</a:t>
            </a:r>
          </a:p>
        </p:txBody>
      </p:sp>
    </p:spTree>
  </p:cSld>
  <p:clrMapOvr>
    <a:masterClrMapping/>
  </p:clrMapOvr>
  <p:transition spd="med">
    <p:fade/>
  </p:transition>
</p:sld>
</file>

<file path=ppt/slides/slide9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34" name="Shape 10334"/>
        <p:cNvGrpSpPr/>
        <p:nvPr/>
      </p:nvGrpSpPr>
      <p:grpSpPr>
        <a:xfrm>
          <a:off x="0" y="0"/>
          <a:ext cx="0" cy="0"/>
          <a:chOff x="0" y="0"/>
          <a:chExt cx="0" cy="0"/>
        </a:xfrm>
      </p:grpSpPr>
      <p:sp>
        <p:nvSpPr>
          <p:cNvPr id="10335" name="Shape 1033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336" name="Shape 1033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337" name="Shape 1033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338" name="Shape 10338"/>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339" name="Shape 1033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340" name="Shape 10340"/>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341" name="Shape 1034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342" name="Shape 1034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343" name="Shape 10343"/>
          <p:cNvSpPr txBox="1"/>
          <p:nvPr/>
        </p:nvSpPr>
        <p:spPr>
          <a:xfrm>
            <a:off x="939849" y="1692733"/>
            <a:ext cx="7263300" cy="723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provides anyone seeking a career in the rapidly growing Financial Technology sector (FinTech) a chance to realize unlimited potential.  Our Vocational Instruction Program (VIP) will provide the training, tools and support you need.</a:t>
            </a:r>
          </a:p>
        </p:txBody>
      </p:sp>
      <p:sp>
        <p:nvSpPr>
          <p:cNvPr id="10344" name="Shape 10344"/>
          <p:cNvSpPr txBox="1"/>
          <p:nvPr/>
        </p:nvSpPr>
        <p:spPr>
          <a:xfrm>
            <a:off x="939849" y="2538263"/>
            <a:ext cx="7263300" cy="1902000"/>
          </a:xfrm>
          <a:prstGeom prst="rect">
            <a:avLst/>
          </a:prstGeom>
          <a:noFill/>
          <a:ln>
            <a:noFill/>
          </a:ln>
        </p:spPr>
        <p:txBody>
          <a:bodyPr anchorCtr="0" anchor="ctr" bIns="32750" lIns="32750" rIns="32750" tIns="32750">
            <a:noAutofit/>
          </a:bodyPr>
          <a:lstStyle/>
          <a:p>
            <a:pPr indent="-304800" lvl="0" marL="304800" marR="0" rtl="0" algn="l">
              <a:lnSpc>
                <a:spcPct val="100000"/>
              </a:lnSpc>
              <a:spcBef>
                <a:spcPts val="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 True Career with online instruction, in-person mentoring and certification</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Promote cutting edge, totally unique, high-tech solutions to clients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an income based on your ambition, drive and determination to succeed</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Join our growing, global FinTech Team and bring your special talents and skills</a:t>
            </a:r>
          </a:p>
          <a:p>
            <a:pPr indent="-304800" lvl="0" marL="3048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All you need is a Smartphone to get started.  Find out more:  </a:t>
            </a:r>
            <a:r>
              <a:rPr b="0" i="0" lang="en" sz="1300" u="sng">
                <a:solidFill>
                  <a:srgbClr val="164F86"/>
                </a:solidFill>
                <a:latin typeface="Arial"/>
                <a:ea typeface="Arial"/>
                <a:cs typeface="Arial"/>
                <a:sym typeface="Arial"/>
              </a:rPr>
              <a:t>CLICK HERE</a:t>
            </a:r>
          </a:p>
        </p:txBody>
      </p:sp>
      <p:sp>
        <p:nvSpPr>
          <p:cNvPr id="10345" name="Shape 10345"/>
          <p:cNvSpPr txBox="1"/>
          <p:nvPr/>
        </p:nvSpPr>
        <p:spPr>
          <a:xfrm>
            <a:off x="1078259" y="4692271"/>
            <a:ext cx="6986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Click on Programs to return to Menu or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CLICK HERE</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for Application</a:t>
            </a:r>
          </a:p>
        </p:txBody>
      </p:sp>
      <p:sp>
        <p:nvSpPr>
          <p:cNvPr id="10346" name="Shape 10346"/>
          <p:cNvSpPr txBox="1"/>
          <p:nvPr/>
        </p:nvSpPr>
        <p:spPr>
          <a:xfrm>
            <a:off x="1924347" y="905805"/>
            <a:ext cx="2873100" cy="4821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FinTech Career Path</a:t>
            </a:r>
          </a:p>
          <a:p>
            <a:pPr indent="0" lvl="0" marL="0" marR="0" rtl="0" algn="ctr">
              <a:lnSpc>
                <a:spcPct val="100000"/>
              </a:lnSpc>
              <a:spcBef>
                <a:spcPts val="0"/>
              </a:spcBef>
              <a:spcAft>
                <a:spcPts val="0"/>
              </a:spcAft>
              <a:buClr>
                <a:srgbClr val="000000"/>
              </a:buClr>
              <a:buSzPct val="25000"/>
              <a:buFont typeface="Arial Narrow"/>
              <a:buNone/>
            </a:pPr>
            <a:r>
              <a:rPr b="0" i="0" lang="en" sz="1800" u="none">
                <a:solidFill>
                  <a:srgbClr val="000000"/>
                </a:solidFill>
                <a:latin typeface="Arial Narrow"/>
                <a:ea typeface="Arial Narrow"/>
                <a:cs typeface="Arial Narrow"/>
                <a:sym typeface="Arial Narrow"/>
              </a:rPr>
              <a:t>Vocational Instruction Program</a:t>
            </a:r>
          </a:p>
        </p:txBody>
      </p:sp>
      <p:pic>
        <p:nvPicPr>
          <p:cNvPr descr="pasted-image.png" id="10347" name="Shape 10347"/>
          <p:cNvPicPr preferRelativeResize="0"/>
          <p:nvPr/>
        </p:nvPicPr>
        <p:blipFill rotWithShape="1">
          <a:blip r:embed="rId4">
            <a:alphaModFix amt="80000"/>
          </a:blip>
          <a:srcRect b="0" l="0" r="0" t="0"/>
          <a:stretch/>
        </p:blipFill>
        <p:spPr>
          <a:xfrm>
            <a:off x="1015751" y="826274"/>
            <a:ext cx="641100" cy="641100"/>
          </a:xfrm>
          <a:prstGeom prst="rect">
            <a:avLst/>
          </a:prstGeom>
          <a:noFill/>
          <a:ln>
            <a:noFill/>
          </a:ln>
        </p:spPr>
      </p:pic>
    </p:spTree>
  </p:cSld>
  <p:clrMapOvr>
    <a:masterClrMapping/>
  </p:clrMapOvr>
  <p:transition spd="med">
    <p:fade/>
  </p:transition>
</p:sld>
</file>

<file path=ppt/slides/slide9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51" name="Shape 10351"/>
        <p:cNvGrpSpPr/>
        <p:nvPr/>
      </p:nvGrpSpPr>
      <p:grpSpPr>
        <a:xfrm>
          <a:off x="0" y="0"/>
          <a:ext cx="0" cy="0"/>
          <a:chOff x="0" y="0"/>
          <a:chExt cx="0" cy="0"/>
        </a:xfrm>
      </p:grpSpPr>
      <p:pic>
        <p:nvPicPr>
          <p:cNvPr id="10352" name="Shape 1035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56" name="Shape 10356"/>
        <p:cNvGrpSpPr/>
        <p:nvPr/>
      </p:nvGrpSpPr>
      <p:grpSpPr>
        <a:xfrm>
          <a:off x="0" y="0"/>
          <a:ext cx="0" cy="0"/>
          <a:chOff x="0" y="0"/>
          <a:chExt cx="0" cy="0"/>
        </a:xfrm>
      </p:grpSpPr>
      <p:pic>
        <p:nvPicPr>
          <p:cNvPr id="10357" name="Shape 1035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61" name="Shape 10361"/>
        <p:cNvGrpSpPr/>
        <p:nvPr/>
      </p:nvGrpSpPr>
      <p:grpSpPr>
        <a:xfrm>
          <a:off x="0" y="0"/>
          <a:ext cx="0" cy="0"/>
          <a:chOff x="0" y="0"/>
          <a:chExt cx="0" cy="0"/>
        </a:xfrm>
      </p:grpSpPr>
      <p:pic>
        <p:nvPicPr>
          <p:cNvPr id="10362" name="Shape 1036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66" name="Shape 10366"/>
        <p:cNvGrpSpPr/>
        <p:nvPr/>
      </p:nvGrpSpPr>
      <p:grpSpPr>
        <a:xfrm>
          <a:off x="0" y="0"/>
          <a:ext cx="0" cy="0"/>
          <a:chOff x="0" y="0"/>
          <a:chExt cx="0" cy="0"/>
        </a:xfrm>
      </p:grpSpPr>
      <p:pic>
        <p:nvPicPr>
          <p:cNvPr id="10367" name="Shape 1036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71" name="Shape 10371"/>
        <p:cNvGrpSpPr/>
        <p:nvPr/>
      </p:nvGrpSpPr>
      <p:grpSpPr>
        <a:xfrm>
          <a:off x="0" y="0"/>
          <a:ext cx="0" cy="0"/>
          <a:chOff x="0" y="0"/>
          <a:chExt cx="0" cy="0"/>
        </a:xfrm>
      </p:grpSpPr>
      <p:pic>
        <p:nvPicPr>
          <p:cNvPr id="10372" name="Shape 1037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76" name="Shape 10376"/>
        <p:cNvGrpSpPr/>
        <p:nvPr/>
      </p:nvGrpSpPr>
      <p:grpSpPr>
        <a:xfrm>
          <a:off x="0" y="0"/>
          <a:ext cx="0" cy="0"/>
          <a:chOff x="0" y="0"/>
          <a:chExt cx="0" cy="0"/>
        </a:xfrm>
      </p:grpSpPr>
      <p:pic>
        <p:nvPicPr>
          <p:cNvPr id="10377" name="Shape 1037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3" name="Shape 1213"/>
        <p:cNvGrpSpPr/>
        <p:nvPr/>
      </p:nvGrpSpPr>
      <p:grpSpPr>
        <a:xfrm>
          <a:off x="0" y="0"/>
          <a:ext cx="0" cy="0"/>
          <a:chOff x="0" y="0"/>
          <a:chExt cx="0" cy="0"/>
        </a:xfrm>
      </p:grpSpPr>
      <p:pic>
        <p:nvPicPr>
          <p:cNvPr id="1214" name="Shape 1214"/>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81" name="Shape 10381"/>
        <p:cNvGrpSpPr/>
        <p:nvPr/>
      </p:nvGrpSpPr>
      <p:grpSpPr>
        <a:xfrm>
          <a:off x="0" y="0"/>
          <a:ext cx="0" cy="0"/>
          <a:chOff x="0" y="0"/>
          <a:chExt cx="0" cy="0"/>
        </a:xfrm>
      </p:grpSpPr>
      <p:pic>
        <p:nvPicPr>
          <p:cNvPr id="10382" name="Shape 1038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86" name="Shape 10386"/>
        <p:cNvGrpSpPr/>
        <p:nvPr/>
      </p:nvGrpSpPr>
      <p:grpSpPr>
        <a:xfrm>
          <a:off x="0" y="0"/>
          <a:ext cx="0" cy="0"/>
          <a:chOff x="0" y="0"/>
          <a:chExt cx="0" cy="0"/>
        </a:xfrm>
      </p:grpSpPr>
      <p:pic>
        <p:nvPicPr>
          <p:cNvPr id="10387" name="Shape 1038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91" name="Shape 10391"/>
        <p:cNvGrpSpPr/>
        <p:nvPr/>
      </p:nvGrpSpPr>
      <p:grpSpPr>
        <a:xfrm>
          <a:off x="0" y="0"/>
          <a:ext cx="0" cy="0"/>
          <a:chOff x="0" y="0"/>
          <a:chExt cx="0" cy="0"/>
        </a:xfrm>
      </p:grpSpPr>
      <p:pic>
        <p:nvPicPr>
          <p:cNvPr id="10392" name="Shape 1039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96" name="Shape 10396"/>
        <p:cNvGrpSpPr/>
        <p:nvPr/>
      </p:nvGrpSpPr>
      <p:grpSpPr>
        <a:xfrm>
          <a:off x="0" y="0"/>
          <a:ext cx="0" cy="0"/>
          <a:chOff x="0" y="0"/>
          <a:chExt cx="0" cy="0"/>
        </a:xfrm>
      </p:grpSpPr>
      <p:pic>
        <p:nvPicPr>
          <p:cNvPr id="10397" name="Shape 1039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01" name="Shape 10401"/>
        <p:cNvGrpSpPr/>
        <p:nvPr/>
      </p:nvGrpSpPr>
      <p:grpSpPr>
        <a:xfrm>
          <a:off x="0" y="0"/>
          <a:ext cx="0" cy="0"/>
          <a:chOff x="0" y="0"/>
          <a:chExt cx="0" cy="0"/>
        </a:xfrm>
      </p:grpSpPr>
      <p:pic>
        <p:nvPicPr>
          <p:cNvPr id="10402" name="Shape 1040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06" name="Shape 10406"/>
        <p:cNvGrpSpPr/>
        <p:nvPr/>
      </p:nvGrpSpPr>
      <p:grpSpPr>
        <a:xfrm>
          <a:off x="0" y="0"/>
          <a:ext cx="0" cy="0"/>
          <a:chOff x="0" y="0"/>
          <a:chExt cx="0" cy="0"/>
        </a:xfrm>
      </p:grpSpPr>
      <p:pic>
        <p:nvPicPr>
          <p:cNvPr id="10407" name="Shape 1040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11" name="Shape 10411"/>
        <p:cNvGrpSpPr/>
        <p:nvPr/>
      </p:nvGrpSpPr>
      <p:grpSpPr>
        <a:xfrm>
          <a:off x="0" y="0"/>
          <a:ext cx="0" cy="0"/>
          <a:chOff x="0" y="0"/>
          <a:chExt cx="0" cy="0"/>
        </a:xfrm>
      </p:grpSpPr>
      <p:pic>
        <p:nvPicPr>
          <p:cNvPr id="10412" name="Shape 1041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16" name="Shape 10416"/>
        <p:cNvGrpSpPr/>
        <p:nvPr/>
      </p:nvGrpSpPr>
      <p:grpSpPr>
        <a:xfrm>
          <a:off x="0" y="0"/>
          <a:ext cx="0" cy="0"/>
          <a:chOff x="0" y="0"/>
          <a:chExt cx="0" cy="0"/>
        </a:xfrm>
      </p:grpSpPr>
      <p:pic>
        <p:nvPicPr>
          <p:cNvPr descr="download.jpg" id="10417" name="Shape 10417"/>
          <p:cNvPicPr preferRelativeResize="0"/>
          <p:nvPr/>
        </p:nvPicPr>
        <p:blipFill>
          <a:blip r:embed="rId3">
            <a:alphaModFix/>
          </a:blip>
          <a:stretch>
            <a:fillRect/>
          </a:stretch>
        </p:blipFill>
        <p:spPr>
          <a:xfrm>
            <a:off x="1526600" y="250325"/>
            <a:ext cx="6198450" cy="4642850"/>
          </a:xfrm>
          <a:prstGeom prst="rect">
            <a:avLst/>
          </a:prstGeom>
          <a:noFill/>
          <a:ln>
            <a:noFill/>
          </a:ln>
        </p:spPr>
      </p:pic>
    </p:spTree>
  </p:cSld>
  <p:clrMapOvr>
    <a:masterClrMapping/>
  </p:clrMapOvr>
</p:sld>
</file>

<file path=ppt/slides/slide9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21" name="Shape 10421"/>
        <p:cNvGrpSpPr/>
        <p:nvPr/>
      </p:nvGrpSpPr>
      <p:grpSpPr>
        <a:xfrm>
          <a:off x="0" y="0"/>
          <a:ext cx="0" cy="0"/>
          <a:chOff x="0" y="0"/>
          <a:chExt cx="0" cy="0"/>
        </a:xfrm>
      </p:grpSpPr>
      <p:sp>
        <p:nvSpPr>
          <p:cNvPr id="10422" name="Shape 10422"/>
          <p:cNvSpPr txBox="1"/>
          <p:nvPr>
            <p:ph idx="1" type="body"/>
          </p:nvPr>
        </p:nvSpPr>
        <p:spPr>
          <a:xfrm>
            <a:off x="311700" y="4230575"/>
            <a:ext cx="5998800" cy="605100"/>
          </a:xfrm>
          <a:prstGeom prst="rect">
            <a:avLst/>
          </a:prstGeom>
        </p:spPr>
        <p:txBody>
          <a:bodyPr anchorCtr="0" anchor="ctr" bIns="91425" lIns="91425" rIns="91425" tIns="91425">
            <a:noAutofit/>
          </a:bodyPr>
          <a:lstStyle/>
          <a:p>
            <a:pPr lvl="0" rtl="0">
              <a:spcBef>
                <a:spcPts val="0"/>
              </a:spcBef>
              <a:buNone/>
            </a:pPr>
            <a:r>
              <a:t/>
            </a:r>
            <a:endParaRPr/>
          </a:p>
        </p:txBody>
      </p:sp>
    </p:spTree>
  </p:cSld>
  <p:clrMapOvr>
    <a:masterClrMapping/>
  </p:clrMapOvr>
</p:sld>
</file>

<file path=ppt/slides/slide9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26" name="Shape 10426"/>
        <p:cNvGrpSpPr/>
        <p:nvPr/>
      </p:nvGrpSpPr>
      <p:grpSpPr>
        <a:xfrm>
          <a:off x="0" y="0"/>
          <a:ext cx="0" cy="0"/>
          <a:chOff x="0" y="0"/>
          <a:chExt cx="0" cy="0"/>
        </a:xfrm>
      </p:grpSpPr>
      <p:pic>
        <p:nvPicPr>
          <p:cNvPr id="10427" name="Shape 1042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8" name="Shape 1218"/>
        <p:cNvGrpSpPr/>
        <p:nvPr/>
      </p:nvGrpSpPr>
      <p:grpSpPr>
        <a:xfrm>
          <a:off x="0" y="0"/>
          <a:ext cx="0" cy="0"/>
          <a:chOff x="0" y="0"/>
          <a:chExt cx="0" cy="0"/>
        </a:xfrm>
      </p:grpSpPr>
      <p:pic>
        <p:nvPicPr>
          <p:cNvPr id="1219" name="Shape 1219"/>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31" name="Shape 10431"/>
        <p:cNvGrpSpPr/>
        <p:nvPr/>
      </p:nvGrpSpPr>
      <p:grpSpPr>
        <a:xfrm>
          <a:off x="0" y="0"/>
          <a:ext cx="0" cy="0"/>
          <a:chOff x="0" y="0"/>
          <a:chExt cx="0" cy="0"/>
        </a:xfrm>
      </p:grpSpPr>
      <p:pic>
        <p:nvPicPr>
          <p:cNvPr id="10432" name="Shape 1043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36" name="Shape 10436"/>
        <p:cNvGrpSpPr/>
        <p:nvPr/>
      </p:nvGrpSpPr>
      <p:grpSpPr>
        <a:xfrm>
          <a:off x="0" y="0"/>
          <a:ext cx="0" cy="0"/>
          <a:chOff x="0" y="0"/>
          <a:chExt cx="0" cy="0"/>
        </a:xfrm>
      </p:grpSpPr>
      <p:pic>
        <p:nvPicPr>
          <p:cNvPr id="10437" name="Shape 1043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41" name="Shape 10441"/>
        <p:cNvGrpSpPr/>
        <p:nvPr/>
      </p:nvGrpSpPr>
      <p:grpSpPr>
        <a:xfrm>
          <a:off x="0" y="0"/>
          <a:ext cx="0" cy="0"/>
          <a:chOff x="0" y="0"/>
          <a:chExt cx="0" cy="0"/>
        </a:xfrm>
      </p:grpSpPr>
      <p:pic>
        <p:nvPicPr>
          <p:cNvPr id="10442" name="Shape 1044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46" name="Shape 10446"/>
        <p:cNvGrpSpPr/>
        <p:nvPr/>
      </p:nvGrpSpPr>
      <p:grpSpPr>
        <a:xfrm>
          <a:off x="0" y="0"/>
          <a:ext cx="0" cy="0"/>
          <a:chOff x="0" y="0"/>
          <a:chExt cx="0" cy="0"/>
        </a:xfrm>
      </p:grpSpPr>
      <p:pic>
        <p:nvPicPr>
          <p:cNvPr id="10447" name="Shape 10447"/>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51" name="Shape 10451"/>
        <p:cNvGrpSpPr/>
        <p:nvPr/>
      </p:nvGrpSpPr>
      <p:grpSpPr>
        <a:xfrm>
          <a:off x="0" y="0"/>
          <a:ext cx="0" cy="0"/>
          <a:chOff x="0" y="0"/>
          <a:chExt cx="0" cy="0"/>
        </a:xfrm>
      </p:grpSpPr>
      <p:pic>
        <p:nvPicPr>
          <p:cNvPr id="10452" name="Shape 10452"/>
          <p:cNvPicPr preferRelativeResize="0"/>
          <p:nvPr/>
        </p:nvPicPr>
        <p:blipFill rotWithShape="1">
          <a:blip r:embed="rId3">
            <a:alphaModFix/>
          </a:blip>
          <a:srcRect b="0" l="0" r="0" t="0"/>
          <a:stretch/>
        </p:blipFill>
        <p:spPr>
          <a:xfrm>
            <a:off x="0" y="428625"/>
            <a:ext cx="9144000" cy="4286100"/>
          </a:xfrm>
          <a:prstGeom prst="rect">
            <a:avLst/>
          </a:prstGeom>
          <a:noFill/>
          <a:ln>
            <a:noFill/>
          </a:ln>
        </p:spPr>
      </p:pic>
    </p:spTree>
  </p:cSld>
  <p:clrMapOvr>
    <a:masterClrMapping/>
  </p:clrMapOvr>
</p:sld>
</file>

<file path=ppt/slides/slide9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56" name="Shape 10456"/>
        <p:cNvGrpSpPr/>
        <p:nvPr/>
      </p:nvGrpSpPr>
      <p:grpSpPr>
        <a:xfrm>
          <a:off x="0" y="0"/>
          <a:ext cx="0" cy="0"/>
          <a:chOff x="0" y="0"/>
          <a:chExt cx="0" cy="0"/>
        </a:xfrm>
      </p:grpSpPr>
      <p:sp>
        <p:nvSpPr>
          <p:cNvPr id="10457" name="Shape 10457"/>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458" name="Shape 10458"/>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459" name="Shape 10459"/>
          <p:cNvSpPr txBox="1"/>
          <p:nvPr/>
        </p:nvSpPr>
        <p:spPr>
          <a:xfrm>
            <a:off x="3610942" y="340723"/>
            <a:ext cx="5727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460" name="Shape 10460"/>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461" name="Shape 10461"/>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462" name="Shape 10462"/>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463" name="Shape 10463"/>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464" name="Shape 10464"/>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pic>
        <p:nvPicPr>
          <p:cNvPr descr="pasted-image.png" id="10465" name="Shape 10465"/>
          <p:cNvPicPr preferRelativeResize="0"/>
          <p:nvPr/>
        </p:nvPicPr>
        <p:blipFill rotWithShape="1">
          <a:blip r:embed="rId4">
            <a:alphaModFix/>
          </a:blip>
          <a:srcRect b="0" l="0" r="0" t="0"/>
          <a:stretch/>
        </p:blipFill>
        <p:spPr>
          <a:xfrm>
            <a:off x="342676" y="855575"/>
            <a:ext cx="8457600" cy="2279400"/>
          </a:xfrm>
          <a:prstGeom prst="rect">
            <a:avLst/>
          </a:prstGeom>
          <a:noFill/>
          <a:ln>
            <a:noFill/>
          </a:ln>
        </p:spPr>
      </p:pic>
      <p:pic>
        <p:nvPicPr>
          <p:cNvPr descr="pasted-image.png" id="10466" name="Shape 10466"/>
          <p:cNvPicPr preferRelativeResize="0"/>
          <p:nvPr/>
        </p:nvPicPr>
        <p:blipFill rotWithShape="1">
          <a:blip r:embed="rId5">
            <a:alphaModFix/>
          </a:blip>
          <a:srcRect b="0" l="0" r="0" t="0"/>
          <a:stretch/>
        </p:blipFill>
        <p:spPr>
          <a:xfrm>
            <a:off x="372814" y="3172829"/>
            <a:ext cx="8397300" cy="1263899"/>
          </a:xfrm>
          <a:prstGeom prst="rect">
            <a:avLst/>
          </a:prstGeom>
          <a:noFill/>
          <a:ln>
            <a:noFill/>
          </a:ln>
        </p:spPr>
      </p:pic>
      <p:sp>
        <p:nvSpPr>
          <p:cNvPr id="10467" name="Shape 10467"/>
          <p:cNvSpPr txBox="1"/>
          <p:nvPr/>
        </p:nvSpPr>
        <p:spPr>
          <a:xfrm>
            <a:off x="3723679" y="3813255"/>
            <a:ext cx="13014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High Limits - Low Costs</a:t>
            </a:r>
          </a:p>
        </p:txBody>
      </p:sp>
      <p:sp>
        <p:nvSpPr>
          <p:cNvPr id="10468" name="Shape 10468"/>
          <p:cNvSpPr txBox="1"/>
          <p:nvPr/>
        </p:nvSpPr>
        <p:spPr>
          <a:xfrm>
            <a:off x="6543228" y="3813255"/>
            <a:ext cx="1801500" cy="144900"/>
          </a:xfrm>
          <a:prstGeom prst="rect">
            <a:avLst/>
          </a:prstGeom>
          <a:solidFill>
            <a:srgbClr val="FFFFFF"/>
          </a:solid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717882"/>
              </a:buClr>
              <a:buSzPct val="25000"/>
              <a:buFont typeface="Arial"/>
              <a:buNone/>
            </a:pPr>
            <a:r>
              <a:rPr b="1" i="0" lang="en" sz="800" u="none">
                <a:solidFill>
                  <a:srgbClr val="717882"/>
                </a:solidFill>
                <a:latin typeface="Arial"/>
                <a:ea typeface="Arial"/>
                <a:cs typeface="Arial"/>
                <a:sym typeface="Arial"/>
              </a:rPr>
              <a:t>- A Bank in the Palm of Your Hand</a:t>
            </a:r>
          </a:p>
        </p:txBody>
      </p:sp>
      <p:sp>
        <p:nvSpPr>
          <p:cNvPr id="10469" name="Shape 10469"/>
          <p:cNvSpPr txBox="1"/>
          <p:nvPr/>
        </p:nvSpPr>
        <p:spPr>
          <a:xfrm>
            <a:off x="1570508" y="4729943"/>
            <a:ext cx="60030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Tabs direct to content residing lower down the home page  </a:t>
            </a:r>
          </a:p>
        </p:txBody>
      </p:sp>
      <p:sp>
        <p:nvSpPr>
          <p:cNvPr id="10470" name="Shape 10470"/>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Tree>
  </p:cSld>
  <p:clrMapOvr>
    <a:masterClrMapping/>
  </p:clrMapOvr>
  <p:transition spd="med">
    <p:fade/>
  </p:transition>
</p:sld>
</file>

<file path=ppt/slides/slide9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74" name="Shape 10474"/>
        <p:cNvGrpSpPr/>
        <p:nvPr/>
      </p:nvGrpSpPr>
      <p:grpSpPr>
        <a:xfrm>
          <a:off x="0" y="0"/>
          <a:ext cx="0" cy="0"/>
          <a:chOff x="0" y="0"/>
          <a:chExt cx="0" cy="0"/>
        </a:xfrm>
      </p:grpSpPr>
      <p:sp>
        <p:nvSpPr>
          <p:cNvPr id="10475" name="Shape 10475"/>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476" name="Shape 10476"/>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477" name="Shape 10477"/>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478" name="Shape 10478"/>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479" name="Shape 10479"/>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480" name="Shape 10480"/>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481" name="Shape 10481"/>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482" name="Shape 10482"/>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483" name="Shape 10483"/>
          <p:cNvSpPr txBox="1"/>
          <p:nvPr/>
        </p:nvSpPr>
        <p:spPr>
          <a:xfrm>
            <a:off x="2024806" y="4729943"/>
            <a:ext cx="50934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The </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About</a:t>
            </a:r>
            <a:r>
              <a:rPr b="0" i="0" lang="en" sz="1600" u="none">
                <a:solidFill>
                  <a:srgbClr val="000000"/>
                </a:solidFill>
                <a:latin typeface="Arial"/>
                <a:ea typeface="Arial"/>
                <a:cs typeface="Arial"/>
                <a:sym typeface="Arial"/>
              </a:rPr>
              <a:t>”</a:t>
            </a:r>
            <a:r>
              <a:rPr b="0" i="0" lang="en" sz="1600" u="none">
                <a:solidFill>
                  <a:srgbClr val="000000"/>
                </a:solidFill>
                <a:latin typeface="Helvetica Neue Light"/>
                <a:ea typeface="Helvetica Neue Light"/>
                <a:cs typeface="Helvetica Neue Light"/>
                <a:sym typeface="Helvetica Neue Light"/>
              </a:rPr>
              <a:t> Page continues on for another panel  </a:t>
            </a:r>
          </a:p>
        </p:txBody>
      </p:sp>
      <p:sp>
        <p:nvSpPr>
          <p:cNvPr id="10484" name="Shape 10484"/>
          <p:cNvSpPr txBox="1"/>
          <p:nvPr/>
        </p:nvSpPr>
        <p:spPr>
          <a:xfrm rot="10800000">
            <a:off x="7104664"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grpSp>
        <p:nvGrpSpPr>
          <p:cNvPr id="10485" name="Shape 10485"/>
          <p:cNvGrpSpPr/>
          <p:nvPr/>
        </p:nvGrpSpPr>
        <p:grpSpPr>
          <a:xfrm>
            <a:off x="2627560" y="1994110"/>
            <a:ext cx="3510182" cy="1814571"/>
            <a:chOff x="0" y="0"/>
            <a:chExt cx="2147483647" cy="2147483647"/>
          </a:xfrm>
        </p:grpSpPr>
        <p:pic>
          <p:nvPicPr>
            <p:cNvPr descr="pasted-image.png" id="10486" name="Shape 10486"/>
            <p:cNvPicPr preferRelativeResize="0"/>
            <p:nvPr/>
          </p:nvPicPr>
          <p:blipFill rotWithShape="1">
            <a:blip r:embed="rId4">
              <a:alphaModFix/>
            </a:blip>
            <a:srcRect b="0" l="0" r="0" t="0"/>
            <a:stretch/>
          </p:blipFill>
          <p:spPr>
            <a:xfrm>
              <a:off x="83873847" y="78738501"/>
              <a:ext cx="1979735928" cy="1832529571"/>
            </a:xfrm>
            <a:prstGeom prst="rect">
              <a:avLst/>
            </a:prstGeom>
            <a:noFill/>
            <a:ln>
              <a:noFill/>
            </a:ln>
          </p:spPr>
        </p:pic>
        <p:pic>
          <p:nvPicPr>
            <p:cNvPr id="10487" name="Shape 10487"/>
            <p:cNvPicPr preferRelativeResize="0"/>
            <p:nvPr/>
          </p:nvPicPr>
          <p:blipFill rotWithShape="1">
            <a:blip r:embed="rId5">
              <a:alphaModFix/>
            </a:blip>
            <a:srcRect b="0" l="0" r="0" t="0"/>
            <a:stretch/>
          </p:blipFill>
          <p:spPr>
            <a:xfrm>
              <a:off x="0" y="0"/>
              <a:ext cx="2147483647" cy="2147483647"/>
            </a:xfrm>
            <a:prstGeom prst="rect">
              <a:avLst/>
            </a:prstGeom>
            <a:noFill/>
            <a:ln>
              <a:noFill/>
            </a:ln>
          </p:spPr>
        </p:pic>
      </p:grpSp>
      <p:sp>
        <p:nvSpPr>
          <p:cNvPr id="10488" name="Shape 10488"/>
          <p:cNvSpPr txBox="1"/>
          <p:nvPr/>
        </p:nvSpPr>
        <p:spPr>
          <a:xfrm>
            <a:off x="1357312" y="1285875"/>
            <a:ext cx="6461700" cy="6723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The legacy banking system is working just as the creators hoped it would.  </a:t>
            </a:r>
          </a:p>
          <a:p>
            <a:pPr indent="0" lvl="0" marL="0" marR="0" rtl="0" algn="ctr">
              <a:lnSpc>
                <a:spcPct val="12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If that doesn</a:t>
            </a: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t keep you up at night, you need to have your head examined.</a:t>
            </a:r>
            <a:r>
              <a:rPr b="0" i="0" lang="en" sz="1500" u="none">
                <a:solidFill>
                  <a:srgbClr val="000000"/>
                </a:solidFill>
                <a:latin typeface="Arial"/>
                <a:ea typeface="Arial"/>
                <a:cs typeface="Arial"/>
                <a:sym typeface="Arial"/>
              </a:rPr>
              <a:t>”</a:t>
            </a:r>
          </a:p>
          <a:p>
            <a:pPr indent="1181100" lvl="4" marL="0" marR="0" rtl="0" algn="ctr">
              <a:lnSpc>
                <a:spcPct val="120000"/>
              </a:lnSpc>
              <a:spcBef>
                <a:spcPts val="0"/>
              </a:spcBef>
              <a:spcAft>
                <a:spcPts val="0"/>
              </a:spcAft>
              <a:buClr>
                <a:srgbClr val="000000"/>
              </a:buClr>
              <a:buSzPct val="25000"/>
              <a:buFont typeface="EB Garamond"/>
              <a:buNone/>
            </a:pPr>
            <a:r>
              <a:rPr b="0" i="0" lang="en" sz="1000" u="none" cap="none" strike="noStrike">
                <a:solidFill>
                  <a:srgbClr val="000000"/>
                </a:solidFill>
                <a:latin typeface="EB Garamond"/>
                <a:ea typeface="EB Garamond"/>
                <a:cs typeface="EB Garamond"/>
                <a:sym typeface="EB Garamond"/>
              </a:rPr>
              <a:t>							</a:t>
            </a:r>
            <a:r>
              <a:rPr b="0" i="0" lang="en" sz="1300" u="none" cap="none" strike="noStrike">
                <a:solidFill>
                  <a:srgbClr val="000000"/>
                </a:solidFill>
                <a:latin typeface="EB Garamond"/>
                <a:ea typeface="EB Garamond"/>
                <a:cs typeface="EB Garamond"/>
                <a:sym typeface="EB Garamond"/>
              </a:rPr>
              <a:t>- Jon Forrest, Founder, MyBankNow</a:t>
            </a:r>
          </a:p>
        </p:txBody>
      </p:sp>
      <p:pic>
        <p:nvPicPr>
          <p:cNvPr descr="pasted-image.png" id="10489" name="Shape 10489"/>
          <p:cNvPicPr preferRelativeResize="0"/>
          <p:nvPr/>
        </p:nvPicPr>
        <p:blipFill rotWithShape="1">
          <a:blip r:embed="rId6">
            <a:alphaModFix/>
          </a:blip>
          <a:srcRect b="0" l="0" r="0" t="0"/>
          <a:stretch/>
        </p:blipFill>
        <p:spPr>
          <a:xfrm>
            <a:off x="4286250" y="2785225"/>
            <a:ext cx="427800" cy="427800"/>
          </a:xfrm>
          <a:prstGeom prst="rect">
            <a:avLst/>
          </a:prstGeom>
          <a:noFill/>
          <a:ln>
            <a:noFill/>
          </a:ln>
        </p:spPr>
      </p:pic>
      <p:sp>
        <p:nvSpPr>
          <p:cNvPr id="10490" name="Shape 10490"/>
          <p:cNvSpPr txBox="1"/>
          <p:nvPr/>
        </p:nvSpPr>
        <p:spPr>
          <a:xfrm>
            <a:off x="2032619" y="4003290"/>
            <a:ext cx="5077800" cy="455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Watch this video and see how MyBankNow is putting the power of the legacy banks into the palm of your hand</a:t>
            </a:r>
          </a:p>
        </p:txBody>
      </p:sp>
      <p:sp>
        <p:nvSpPr>
          <p:cNvPr id="10491" name="Shape 10491"/>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is a new kind of bank.  Our Core Philosophy is: </a:t>
            </a:r>
            <a:r>
              <a:rPr b="0" i="0" lang="en" sz="1300" u="none">
                <a:solidFill>
                  <a:srgbClr val="002452"/>
                </a:solidFill>
                <a:latin typeface="Arial"/>
                <a:ea typeface="Arial"/>
                <a:cs typeface="Arial"/>
                <a:sym typeface="Arial"/>
              </a:rPr>
              <a:t>Everyone Wins</a:t>
            </a:r>
            <a:r>
              <a:rPr b="0" i="0" lang="en" sz="1300" u="none">
                <a:solidFill>
                  <a:srgbClr val="000000"/>
                </a:solidFill>
                <a:latin typeface="Arial"/>
                <a:ea typeface="Arial"/>
                <a:cs typeface="Arial"/>
                <a:sym typeface="Arial"/>
              </a:rPr>
              <a:t>.  We are a Bank of the People, for the People and by the People.  Our Charter: </a:t>
            </a:r>
            <a:r>
              <a:rPr b="0" i="0" lang="en" sz="1300" u="none">
                <a:solidFill>
                  <a:srgbClr val="570706"/>
                </a:solidFill>
                <a:latin typeface="Arial"/>
                <a:ea typeface="Arial"/>
                <a:cs typeface="Arial"/>
                <a:sym typeface="Arial"/>
              </a:rPr>
              <a:t>A Bank in Every Hand</a:t>
            </a:r>
            <a:r>
              <a:rPr b="0" i="0" lang="en" sz="1300" u="none">
                <a:solidFill>
                  <a:srgbClr val="000000"/>
                </a:solidFill>
                <a:latin typeface="Arial"/>
                <a:ea typeface="Arial"/>
                <a:cs typeface="Arial"/>
                <a:sym typeface="Arial"/>
              </a:rPr>
              <a:t>.</a:t>
            </a:r>
          </a:p>
        </p:txBody>
      </p:sp>
    </p:spTree>
  </p:cSld>
  <p:clrMapOvr>
    <a:masterClrMapping/>
  </p:clrMapOvr>
  <p:transition spd="med">
    <p:fade/>
  </p:transition>
</p:sld>
</file>

<file path=ppt/slides/slide9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95" name="Shape 10495"/>
        <p:cNvGrpSpPr/>
        <p:nvPr/>
      </p:nvGrpSpPr>
      <p:grpSpPr>
        <a:xfrm>
          <a:off x="0" y="0"/>
          <a:ext cx="0" cy="0"/>
          <a:chOff x="0" y="0"/>
          <a:chExt cx="0" cy="0"/>
        </a:xfrm>
      </p:grpSpPr>
      <p:sp>
        <p:nvSpPr>
          <p:cNvPr id="10496" name="Shape 10496"/>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497" name="Shape 10497"/>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498" name="Shape 10498"/>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499" name="Shape 10499"/>
          <p:cNvSpPr txBox="1"/>
          <p:nvPr/>
        </p:nvSpPr>
        <p:spPr>
          <a:xfrm>
            <a:off x="4307457" y="340723"/>
            <a:ext cx="6654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500" name="Shape 10500"/>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501" name="Shape 10501"/>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502" name="Shape 10502"/>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503" name="Shape 10503"/>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504" name="Shape 10504"/>
          <p:cNvSpPr txBox="1"/>
          <p:nvPr/>
        </p:nvSpPr>
        <p:spPr>
          <a:xfrm>
            <a:off x="1500187" y="4729943"/>
            <a:ext cx="61425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Imagery needed to drive emotional response    (Scroll Down)</a:t>
            </a:r>
          </a:p>
        </p:txBody>
      </p:sp>
      <p:sp>
        <p:nvSpPr>
          <p:cNvPr id="10505" name="Shape 10505"/>
          <p:cNvSpPr txBox="1"/>
          <p:nvPr/>
        </p:nvSpPr>
        <p:spPr>
          <a:xfrm rot="10800000">
            <a:off x="7706302"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10506" name="Shape 10506"/>
          <p:cNvSpPr txBox="1"/>
          <p:nvPr/>
        </p:nvSpPr>
        <p:spPr>
          <a:xfrm>
            <a:off x="607218" y="1486792"/>
            <a:ext cx="7929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MyBankNow is to Banks what Uber is to Taxis.  Just like Uber still uses cars, we still use banks, but our Cloud Banking model is user-driven and decentralized.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Sign up from any internet connected device, 24/7/365</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Establish and fund your Cloud Account™ in minutes</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Use your Cloud Account™ to transfer funds instantly</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Order as many MasterCard debit cards as you need</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Earn rewards for referring others to join MyBankNow</a:t>
            </a:r>
          </a:p>
        </p:txBody>
      </p:sp>
      <p:pic>
        <p:nvPicPr>
          <p:cNvPr descr="pasted-image.png" id="10507" name="Shape 10507"/>
          <p:cNvPicPr preferRelativeResize="0"/>
          <p:nvPr/>
        </p:nvPicPr>
        <p:blipFill rotWithShape="1">
          <a:blip r:embed="rId4">
            <a:alphaModFix/>
          </a:blip>
          <a:srcRect b="0" l="0" r="0" t="0"/>
          <a:stretch/>
        </p:blipFill>
        <p:spPr>
          <a:xfrm>
            <a:off x="7085707" y="2313905"/>
            <a:ext cx="1259100" cy="395100"/>
          </a:xfrm>
          <a:prstGeom prst="rect">
            <a:avLst/>
          </a:prstGeom>
          <a:noFill/>
          <a:ln>
            <a:noFill/>
          </a:ln>
        </p:spPr>
      </p:pic>
      <p:sp>
        <p:nvSpPr>
          <p:cNvPr id="10508" name="Shape 10508"/>
          <p:cNvSpPr txBox="1"/>
          <p:nvPr/>
        </p:nvSpPr>
        <p:spPr>
          <a:xfrm>
            <a:off x="6756424" y="2679743"/>
            <a:ext cx="19176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Read Our Bank Charter</a:t>
            </a:r>
          </a:p>
        </p:txBody>
      </p:sp>
      <p:sp>
        <p:nvSpPr>
          <p:cNvPr id="10509" name="Shape 10509"/>
          <p:cNvSpPr txBox="1"/>
          <p:nvPr/>
        </p:nvSpPr>
        <p:spPr>
          <a:xfrm>
            <a:off x="3627685" y="4098726"/>
            <a:ext cx="1887600" cy="3978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a:t>
            </a:r>
            <a:r>
              <a:rPr b="0" i="0" lang="en" sz="1500" u="none">
                <a:solidFill>
                  <a:srgbClr val="000000"/>
                </a:solidFill>
                <a:latin typeface="EB Garamond"/>
                <a:ea typeface="EB Garamond"/>
                <a:cs typeface="EB Garamond"/>
                <a:sym typeface="EB Garamond"/>
              </a:rPr>
              <a:t>Be Your Own Bank!</a:t>
            </a:r>
            <a:r>
              <a:rPr b="0" i="0" lang="en" sz="1500" u="none">
                <a:solidFill>
                  <a:srgbClr val="000000"/>
                </a:solidFill>
                <a:latin typeface="Arial"/>
                <a:ea typeface="Arial"/>
                <a:cs typeface="Arial"/>
                <a:sym typeface="Arial"/>
              </a:rPr>
              <a:t>”</a:t>
            </a:r>
          </a:p>
        </p:txBody>
      </p:sp>
    </p:spTree>
  </p:cSld>
  <p:clrMapOvr>
    <a:masterClrMapping/>
  </p:clrMapOvr>
  <p:transition spd="med">
    <p:fade/>
  </p:transition>
</p:sld>
</file>

<file path=ppt/slides/slide9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13" name="Shape 10513"/>
        <p:cNvGrpSpPr/>
        <p:nvPr/>
      </p:nvGrpSpPr>
      <p:grpSpPr>
        <a:xfrm>
          <a:off x="0" y="0"/>
          <a:ext cx="0" cy="0"/>
          <a:chOff x="0" y="0"/>
          <a:chExt cx="0" cy="0"/>
        </a:xfrm>
      </p:grpSpPr>
      <p:sp>
        <p:nvSpPr>
          <p:cNvPr id="10514" name="Shape 10514"/>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515" name="Shape 10515"/>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516" name="Shape 10516"/>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517" name="Shape 10517"/>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518" name="Shape 10518"/>
          <p:cNvSpPr txBox="1"/>
          <p:nvPr/>
        </p:nvSpPr>
        <p:spPr>
          <a:xfrm>
            <a:off x="5096619" y="340723"/>
            <a:ext cx="730200"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519" name="Shape 10519"/>
          <p:cNvSpPr txBox="1"/>
          <p:nvPr/>
        </p:nvSpPr>
        <p:spPr>
          <a:xfrm>
            <a:off x="5953869" y="344071"/>
            <a:ext cx="101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520" name="Shape 10520"/>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521" name="Shape 10521"/>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522" name="Shape 10522"/>
          <p:cNvSpPr txBox="1"/>
          <p:nvPr/>
        </p:nvSpPr>
        <p:spPr>
          <a:xfrm>
            <a:off x="1040308" y="4729943"/>
            <a:ext cx="70623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Enroll Now redirects to application for Cloud Account, or Scroll Down  </a:t>
            </a:r>
          </a:p>
        </p:txBody>
      </p:sp>
      <p:sp>
        <p:nvSpPr>
          <p:cNvPr id="10523" name="Shape 10523"/>
          <p:cNvSpPr txBox="1"/>
          <p:nvPr/>
        </p:nvSpPr>
        <p:spPr>
          <a:xfrm rot="10800000">
            <a:off x="8079117"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sp>
        <p:nvSpPr>
          <p:cNvPr id="10524" name="Shape 10524"/>
          <p:cNvSpPr txBox="1"/>
          <p:nvPr/>
        </p:nvSpPr>
        <p:spPr>
          <a:xfrm>
            <a:off x="767953" y="1486792"/>
            <a:ext cx="7698600" cy="2067000"/>
          </a:xfrm>
          <a:prstGeom prst="rect">
            <a:avLst/>
          </a:prstGeom>
          <a:noFill/>
          <a:ln>
            <a:noFill/>
          </a:ln>
        </p:spPr>
        <p:txBody>
          <a:bodyPr anchorCtr="0" anchor="ctr" bIns="32750" lIns="32750" rIns="32750" tIns="32750">
            <a:noAutofit/>
          </a:bodyPr>
          <a:lstStyle/>
          <a:p>
            <a:pPr indent="-254000" lvl="0" marL="254000" marR="0" rtl="0" algn="ctr">
              <a:lnSpc>
                <a:spcPct val="100000"/>
              </a:lnSpc>
              <a:spcBef>
                <a:spcPts val="0"/>
              </a:spcBef>
              <a:spcAft>
                <a:spcPts val="0"/>
              </a:spcAft>
              <a:buClr>
                <a:srgbClr val="000000"/>
              </a:buClr>
              <a:buSzPct val="25000"/>
              <a:buFont typeface="Arial"/>
              <a:buNone/>
            </a:pPr>
            <a:r>
              <a:rPr b="0" i="0" lang="en" sz="1500" u="none">
                <a:solidFill>
                  <a:srgbClr val="000000"/>
                </a:solidFill>
                <a:latin typeface="Arial"/>
                <a:ea typeface="Arial"/>
                <a:cs typeface="Arial"/>
                <a:sym typeface="Arial"/>
              </a:rPr>
              <a:t>Enroll Now!  Get an international bank account, with all the benefits of being a bank, all for an unbelievable price!  Protect your assets in our Cloud Vault!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Cloud Account™ costs $4.95 for an </a:t>
            </a:r>
            <a:r>
              <a:rPr b="0" i="0" lang="en" sz="1300" u="sng">
                <a:solidFill>
                  <a:srgbClr val="414141"/>
                </a:solidFill>
                <a:latin typeface="Arial"/>
                <a:ea typeface="Arial"/>
                <a:cs typeface="Arial"/>
                <a:sym typeface="Arial"/>
              </a:rPr>
              <a:t>international</a:t>
            </a:r>
            <a:r>
              <a:rPr b="0" i="0" lang="en" sz="1300" u="none">
                <a:solidFill>
                  <a:srgbClr val="414141"/>
                </a:solidFill>
                <a:latin typeface="Arial"/>
                <a:ea typeface="Arial"/>
                <a:cs typeface="Arial"/>
                <a:sym typeface="Arial"/>
              </a:rPr>
              <a:t> bank account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Monthly Maintenance Fee is just $2.95 with 24/7/365  support</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Instant International Transfers are never more than $4.00</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Unlimited MasterCard Debit Cards are only $14.95 each</a:t>
            </a:r>
          </a:p>
          <a:p>
            <a:pPr indent="-254000" lvl="0" marL="254000" marR="0" rtl="0" algn="l">
              <a:lnSpc>
                <a:spcPct val="100000"/>
              </a:lnSpc>
              <a:spcBef>
                <a:spcPts val="1500"/>
              </a:spcBef>
              <a:spcAft>
                <a:spcPts val="0"/>
              </a:spcAft>
              <a:buClr>
                <a:srgbClr val="929292"/>
              </a:buClr>
              <a:buSzPct val="61538"/>
              <a:buFont typeface="Arial"/>
              <a:buChar char="●"/>
            </a:pPr>
            <a:r>
              <a:rPr b="0" i="0" lang="en" sz="1300" u="none">
                <a:solidFill>
                  <a:srgbClr val="414141"/>
                </a:solidFill>
                <a:latin typeface="Arial"/>
                <a:ea typeface="Arial"/>
                <a:cs typeface="Arial"/>
                <a:sym typeface="Arial"/>
              </a:rPr>
              <a:t>Includes Shipping to most places on earth in about 7 days</a:t>
            </a:r>
          </a:p>
        </p:txBody>
      </p:sp>
      <p:pic>
        <p:nvPicPr>
          <p:cNvPr descr="pasted-image.png" id="10525" name="Shape 10525"/>
          <p:cNvPicPr preferRelativeResize="0"/>
          <p:nvPr/>
        </p:nvPicPr>
        <p:blipFill rotWithShape="1">
          <a:blip r:embed="rId4">
            <a:alphaModFix/>
          </a:blip>
          <a:srcRect b="0" l="0" r="0" t="0"/>
          <a:stretch/>
        </p:blipFill>
        <p:spPr>
          <a:xfrm>
            <a:off x="3554015" y="4015010"/>
            <a:ext cx="2034900" cy="373500"/>
          </a:xfrm>
          <a:prstGeom prst="rect">
            <a:avLst/>
          </a:prstGeom>
          <a:noFill/>
          <a:ln>
            <a:noFill/>
          </a:ln>
        </p:spPr>
      </p:pic>
      <p:pic>
        <p:nvPicPr>
          <p:cNvPr descr="pasted-image.png" id="10526" name="Shape 10526"/>
          <p:cNvPicPr preferRelativeResize="0"/>
          <p:nvPr/>
        </p:nvPicPr>
        <p:blipFill rotWithShape="1">
          <a:blip r:embed="rId5">
            <a:alphaModFix/>
          </a:blip>
          <a:srcRect b="0" l="0" r="0" t="0"/>
          <a:stretch/>
        </p:blipFill>
        <p:spPr>
          <a:xfrm>
            <a:off x="7085707" y="2313905"/>
            <a:ext cx="1259100" cy="395100"/>
          </a:xfrm>
          <a:prstGeom prst="rect">
            <a:avLst/>
          </a:prstGeom>
          <a:noFill/>
          <a:ln>
            <a:noFill/>
          </a:ln>
        </p:spPr>
      </p:pic>
      <p:sp>
        <p:nvSpPr>
          <p:cNvPr id="10527" name="Shape 10527"/>
          <p:cNvSpPr txBox="1"/>
          <p:nvPr/>
        </p:nvSpPr>
        <p:spPr>
          <a:xfrm>
            <a:off x="6706195" y="2679743"/>
            <a:ext cx="2018100" cy="1875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Account Benefits &amp; Fees</a:t>
            </a:r>
          </a:p>
        </p:txBody>
      </p:sp>
      <p:pic>
        <p:nvPicPr>
          <p:cNvPr descr="pasted-image.png" id="10528" name="Shape 10528"/>
          <p:cNvPicPr preferRelativeResize="0"/>
          <p:nvPr/>
        </p:nvPicPr>
        <p:blipFill rotWithShape="1">
          <a:blip r:embed="rId6">
            <a:alphaModFix/>
          </a:blip>
          <a:srcRect b="0" l="0" r="0" t="0"/>
          <a:stretch/>
        </p:blipFill>
        <p:spPr>
          <a:xfrm>
            <a:off x="1050354" y="3984873"/>
            <a:ext cx="2232300" cy="433500"/>
          </a:xfrm>
          <a:prstGeom prst="rect">
            <a:avLst/>
          </a:prstGeom>
          <a:noFill/>
          <a:ln>
            <a:noFill/>
          </a:ln>
        </p:spPr>
      </p:pic>
    </p:spTree>
  </p:cSld>
  <p:clrMapOvr>
    <a:masterClrMapping/>
  </p:clrMapOvr>
  <p:transition spd="med">
    <p:fade/>
  </p:transition>
</p:sld>
</file>

<file path=ppt/slides/slide9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32" name="Shape 10532"/>
        <p:cNvGrpSpPr/>
        <p:nvPr/>
      </p:nvGrpSpPr>
      <p:grpSpPr>
        <a:xfrm>
          <a:off x="0" y="0"/>
          <a:ext cx="0" cy="0"/>
          <a:chOff x="0" y="0"/>
          <a:chExt cx="0" cy="0"/>
        </a:xfrm>
      </p:grpSpPr>
      <p:sp>
        <p:nvSpPr>
          <p:cNvPr id="10533" name="Shape 10533"/>
          <p:cNvSpPr txBox="1"/>
          <p:nvPr/>
        </p:nvSpPr>
        <p:spPr>
          <a:xfrm>
            <a:off x="295795" y="231892"/>
            <a:ext cx="8551200" cy="4316400"/>
          </a:xfrm>
          <a:prstGeom prst="rect">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pic>
        <p:nvPicPr>
          <p:cNvPr descr="Logo.png" id="10534" name="Shape 10534"/>
          <p:cNvPicPr preferRelativeResize="0"/>
          <p:nvPr/>
        </p:nvPicPr>
        <p:blipFill rotWithShape="1">
          <a:blip r:embed="rId3">
            <a:alphaModFix/>
          </a:blip>
          <a:srcRect b="42579" l="19578" r="19578" t="42580"/>
          <a:stretch/>
        </p:blipFill>
        <p:spPr>
          <a:xfrm>
            <a:off x="462111" y="294679"/>
            <a:ext cx="2232300" cy="306300"/>
          </a:xfrm>
          <a:prstGeom prst="rect">
            <a:avLst/>
          </a:prstGeom>
          <a:noFill/>
          <a:ln>
            <a:noFill/>
          </a:ln>
        </p:spPr>
      </p:pic>
      <p:sp>
        <p:nvSpPr>
          <p:cNvPr id="10535" name="Shape 10535"/>
          <p:cNvSpPr txBox="1"/>
          <p:nvPr/>
        </p:nvSpPr>
        <p:spPr>
          <a:xfrm>
            <a:off x="3615406" y="344071"/>
            <a:ext cx="5637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HOME</a:t>
            </a:r>
          </a:p>
        </p:txBody>
      </p:sp>
      <p:sp>
        <p:nvSpPr>
          <p:cNvPr id="10536" name="Shape 10536"/>
          <p:cNvSpPr txBox="1"/>
          <p:nvPr/>
        </p:nvSpPr>
        <p:spPr>
          <a:xfrm>
            <a:off x="4311922" y="344071"/>
            <a:ext cx="6564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ABOUT</a:t>
            </a:r>
          </a:p>
        </p:txBody>
      </p:sp>
      <p:sp>
        <p:nvSpPr>
          <p:cNvPr id="10537" name="Shape 10537"/>
          <p:cNvSpPr txBox="1"/>
          <p:nvPr/>
        </p:nvSpPr>
        <p:spPr>
          <a:xfrm>
            <a:off x="5101083" y="344071"/>
            <a:ext cx="7209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ENROLL</a:t>
            </a:r>
          </a:p>
        </p:txBody>
      </p:sp>
      <p:sp>
        <p:nvSpPr>
          <p:cNvPr id="10538" name="Shape 10538"/>
          <p:cNvSpPr txBox="1"/>
          <p:nvPr/>
        </p:nvSpPr>
        <p:spPr>
          <a:xfrm>
            <a:off x="5949404" y="340723"/>
            <a:ext cx="1022399" cy="214500"/>
          </a:xfrm>
          <a:prstGeom prst="rect">
            <a:avLst/>
          </a:prstGeom>
          <a:noFill/>
          <a:ln cap="flat" cmpd="sng" w="12700">
            <a:solidFill>
              <a:schemeClr val="accent1"/>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PROGRAMS</a:t>
            </a:r>
          </a:p>
        </p:txBody>
      </p:sp>
      <p:sp>
        <p:nvSpPr>
          <p:cNvPr id="10539" name="Shape 10539"/>
          <p:cNvSpPr txBox="1"/>
          <p:nvPr/>
        </p:nvSpPr>
        <p:spPr>
          <a:xfrm>
            <a:off x="7096869" y="344071"/>
            <a:ext cx="5703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LOGIN</a:t>
            </a:r>
          </a:p>
        </p:txBody>
      </p:sp>
      <p:sp>
        <p:nvSpPr>
          <p:cNvPr id="10540" name="Shape 10540"/>
          <p:cNvSpPr txBox="1"/>
          <p:nvPr/>
        </p:nvSpPr>
        <p:spPr>
          <a:xfrm>
            <a:off x="7795617" y="344071"/>
            <a:ext cx="855000" cy="2076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200" u="none">
                <a:solidFill>
                  <a:srgbClr val="000000"/>
                </a:solidFill>
                <a:latin typeface="Arial"/>
                <a:ea typeface="Arial"/>
                <a:cs typeface="Arial"/>
                <a:sym typeface="Arial"/>
              </a:rPr>
              <a:t>CONTACT</a:t>
            </a:r>
          </a:p>
        </p:txBody>
      </p:sp>
      <p:sp>
        <p:nvSpPr>
          <p:cNvPr id="10541" name="Shape 10541"/>
          <p:cNvSpPr txBox="1"/>
          <p:nvPr/>
        </p:nvSpPr>
        <p:spPr>
          <a:xfrm>
            <a:off x="1617389" y="4729943"/>
            <a:ext cx="5908200" cy="254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1600" u="none">
                <a:solidFill>
                  <a:srgbClr val="000000"/>
                </a:solidFill>
                <a:latin typeface="Helvetica Neue Light"/>
                <a:ea typeface="Helvetica Neue Light"/>
                <a:cs typeface="Helvetica Neue Light"/>
                <a:sym typeface="Helvetica Neue Light"/>
              </a:rPr>
              <a:t>Icons redirect to dedicated Program Page or Scroll Down  </a:t>
            </a:r>
          </a:p>
        </p:txBody>
      </p:sp>
      <p:sp>
        <p:nvSpPr>
          <p:cNvPr id="10542" name="Shape 10542"/>
          <p:cNvSpPr txBox="1"/>
          <p:nvPr/>
        </p:nvSpPr>
        <p:spPr>
          <a:xfrm rot="10800000">
            <a:off x="7571240" y="4686272"/>
            <a:ext cx="288000" cy="3417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Helvetica Neue Light"/>
              <a:buNone/>
            </a:pPr>
            <a:r>
              <a:rPr b="0" i="0" lang="en" sz="2300" u="none">
                <a:solidFill>
                  <a:srgbClr val="000000"/>
                </a:solidFill>
                <a:latin typeface="Helvetica Neue Light"/>
                <a:ea typeface="Helvetica Neue Light"/>
                <a:cs typeface="Helvetica Neue Light"/>
                <a:sym typeface="Helvetica Neue Light"/>
              </a:rPr>
              <a:t>∆</a:t>
            </a:r>
          </a:p>
        </p:txBody>
      </p:sp>
      <p:pic>
        <p:nvPicPr>
          <p:cNvPr descr="pasted-image.png" id="10543" name="Shape 10543"/>
          <p:cNvPicPr preferRelativeResize="0"/>
          <p:nvPr/>
        </p:nvPicPr>
        <p:blipFill rotWithShape="1">
          <a:blip r:embed="rId4">
            <a:alphaModFix/>
          </a:blip>
          <a:srcRect b="0" l="0" r="0" t="0"/>
          <a:stretch/>
        </p:blipFill>
        <p:spPr>
          <a:xfrm>
            <a:off x="4311922" y="1654224"/>
            <a:ext cx="492300" cy="492300"/>
          </a:xfrm>
          <a:prstGeom prst="rect">
            <a:avLst/>
          </a:prstGeom>
          <a:noFill/>
          <a:ln>
            <a:noFill/>
          </a:ln>
        </p:spPr>
      </p:pic>
      <p:sp>
        <p:nvSpPr>
          <p:cNvPr id="10544" name="Shape 10544"/>
          <p:cNvSpPr txBox="1"/>
          <p:nvPr/>
        </p:nvSpPr>
        <p:spPr>
          <a:xfrm>
            <a:off x="939849" y="812043"/>
            <a:ext cx="7263300" cy="455399"/>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a:buNone/>
            </a:pPr>
            <a:r>
              <a:rPr b="0" i="0" lang="en" sz="1300" u="none">
                <a:solidFill>
                  <a:srgbClr val="000000"/>
                </a:solidFill>
                <a:latin typeface="Arial"/>
                <a:ea typeface="Arial"/>
                <a:cs typeface="Arial"/>
                <a:sym typeface="Arial"/>
              </a:rPr>
              <a:t>MyBankNow offers a variety of programs to assist businesses of every size to be more competitive, save money, grow globally, and increase profits.  Find out more below.</a:t>
            </a:r>
          </a:p>
        </p:txBody>
      </p:sp>
      <p:pic>
        <p:nvPicPr>
          <p:cNvPr descr="pasted-image.png" id="10545" name="Shape 10545"/>
          <p:cNvPicPr preferRelativeResize="0"/>
          <p:nvPr/>
        </p:nvPicPr>
        <p:blipFill rotWithShape="1">
          <a:blip r:embed="rId5">
            <a:alphaModFix amt="84000"/>
          </a:blip>
          <a:srcRect b="0" l="0" r="0" t="0"/>
          <a:stretch/>
        </p:blipFill>
        <p:spPr>
          <a:xfrm>
            <a:off x="1895326" y="1642504"/>
            <a:ext cx="455400" cy="455400"/>
          </a:xfrm>
          <a:prstGeom prst="rect">
            <a:avLst/>
          </a:prstGeom>
          <a:noFill/>
          <a:ln>
            <a:noFill/>
          </a:ln>
        </p:spPr>
      </p:pic>
      <p:pic>
        <p:nvPicPr>
          <p:cNvPr descr="pasted-image.png" id="10546" name="Shape 10546"/>
          <p:cNvPicPr preferRelativeResize="0"/>
          <p:nvPr/>
        </p:nvPicPr>
        <p:blipFill rotWithShape="1">
          <a:blip r:embed="rId6">
            <a:alphaModFix/>
          </a:blip>
          <a:srcRect b="0" l="0" r="0" t="0"/>
          <a:stretch/>
        </p:blipFill>
        <p:spPr>
          <a:xfrm>
            <a:off x="6619130" y="1654224"/>
            <a:ext cx="493200" cy="492300"/>
          </a:xfrm>
          <a:prstGeom prst="rect">
            <a:avLst/>
          </a:prstGeom>
          <a:noFill/>
          <a:ln>
            <a:noFill/>
          </a:ln>
        </p:spPr>
      </p:pic>
      <p:sp>
        <p:nvSpPr>
          <p:cNvPr id="10547" name="Shape 10547"/>
          <p:cNvSpPr/>
          <p:nvPr/>
        </p:nvSpPr>
        <p:spPr>
          <a:xfrm>
            <a:off x="1491257"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548" name="Shape 10548"/>
          <p:cNvSpPr/>
          <p:nvPr/>
        </p:nvSpPr>
        <p:spPr>
          <a:xfrm>
            <a:off x="3864322"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549" name="Shape 10549"/>
          <p:cNvSpPr/>
          <p:nvPr/>
        </p:nvSpPr>
        <p:spPr>
          <a:xfrm>
            <a:off x="6240734" y="1589763"/>
            <a:ext cx="1414200" cy="9501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550" name="Shape 10550"/>
          <p:cNvSpPr txBox="1"/>
          <p:nvPr/>
        </p:nvSpPr>
        <p:spPr>
          <a:xfrm>
            <a:off x="1492373" y="2150659"/>
            <a:ext cx="14121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International Sales Groups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Pay-in/Payout</a:t>
            </a:r>
          </a:p>
        </p:txBody>
      </p:sp>
      <p:sp>
        <p:nvSpPr>
          <p:cNvPr id="10551" name="Shape 10551"/>
          <p:cNvSpPr txBox="1"/>
          <p:nvPr/>
        </p:nvSpPr>
        <p:spPr>
          <a:xfrm>
            <a:off x="3911203" y="2150659"/>
            <a:ext cx="13206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On-Demand Commerce</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Text Transaction Platform</a:t>
            </a:r>
          </a:p>
        </p:txBody>
      </p:sp>
      <p:sp>
        <p:nvSpPr>
          <p:cNvPr id="10552" name="Shape 10552"/>
          <p:cNvSpPr txBox="1"/>
          <p:nvPr/>
        </p:nvSpPr>
        <p:spPr>
          <a:xfrm>
            <a:off x="6376912" y="2150659"/>
            <a:ext cx="11418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Currency Conversion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Global Paymaster</a:t>
            </a:r>
          </a:p>
        </p:txBody>
      </p:sp>
      <p:pic>
        <p:nvPicPr>
          <p:cNvPr descr="pasted-image.png" id="10553" name="Shape 10553"/>
          <p:cNvPicPr preferRelativeResize="0"/>
          <p:nvPr/>
        </p:nvPicPr>
        <p:blipFill rotWithShape="1">
          <a:blip r:embed="rId7">
            <a:alphaModFix amt="58999"/>
          </a:blip>
          <a:srcRect b="0" l="0" r="0" t="0"/>
          <a:stretch/>
        </p:blipFill>
        <p:spPr>
          <a:xfrm>
            <a:off x="1922115" y="3042232"/>
            <a:ext cx="414300" cy="414300"/>
          </a:xfrm>
          <a:prstGeom prst="rect">
            <a:avLst/>
          </a:prstGeom>
          <a:noFill/>
          <a:ln>
            <a:noFill/>
          </a:ln>
        </p:spPr>
      </p:pic>
      <p:sp>
        <p:nvSpPr>
          <p:cNvPr id="10554" name="Shape 10554"/>
          <p:cNvSpPr/>
          <p:nvPr/>
        </p:nvSpPr>
        <p:spPr>
          <a:xfrm>
            <a:off x="1491257"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555" name="Shape 10555"/>
          <p:cNvSpPr txBox="1"/>
          <p:nvPr/>
        </p:nvSpPr>
        <p:spPr>
          <a:xfrm>
            <a:off x="1660921" y="3499321"/>
            <a:ext cx="10749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Term Investments</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Guaranteed Returns</a:t>
            </a:r>
          </a:p>
        </p:txBody>
      </p:sp>
      <p:pic>
        <p:nvPicPr>
          <p:cNvPr descr="pasted-image.png" id="10556" name="Shape 10556"/>
          <p:cNvPicPr preferRelativeResize="0"/>
          <p:nvPr/>
        </p:nvPicPr>
        <p:blipFill rotWithShape="1">
          <a:blip r:embed="rId8">
            <a:alphaModFix amt="70000"/>
          </a:blip>
          <a:srcRect b="0" l="0" r="0" t="0"/>
          <a:stretch/>
        </p:blipFill>
        <p:spPr>
          <a:xfrm>
            <a:off x="4295179" y="3042232"/>
            <a:ext cx="414300" cy="414300"/>
          </a:xfrm>
          <a:prstGeom prst="rect">
            <a:avLst/>
          </a:prstGeom>
          <a:noFill/>
          <a:ln>
            <a:noFill/>
          </a:ln>
        </p:spPr>
      </p:pic>
      <p:sp>
        <p:nvSpPr>
          <p:cNvPr id="10557" name="Shape 10557"/>
          <p:cNvSpPr/>
          <p:nvPr/>
        </p:nvSpPr>
        <p:spPr>
          <a:xfrm>
            <a:off x="3864322"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558" name="Shape 10558"/>
          <p:cNvSpPr txBox="1"/>
          <p:nvPr/>
        </p:nvSpPr>
        <p:spPr>
          <a:xfrm>
            <a:off x="3902273" y="3499321"/>
            <a:ext cx="1338300"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Business Formation</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All-Shore Trust Structures</a:t>
            </a:r>
          </a:p>
        </p:txBody>
      </p:sp>
      <p:pic>
        <p:nvPicPr>
          <p:cNvPr descr="pasted-image.png" id="10559" name="Shape 10559"/>
          <p:cNvPicPr preferRelativeResize="0"/>
          <p:nvPr/>
        </p:nvPicPr>
        <p:blipFill rotWithShape="1">
          <a:blip r:embed="rId9">
            <a:alphaModFix amt="70000"/>
          </a:blip>
          <a:srcRect b="0" l="0" r="0" t="0"/>
          <a:stretch/>
        </p:blipFill>
        <p:spPr>
          <a:xfrm>
            <a:off x="6553273" y="2953494"/>
            <a:ext cx="591900" cy="591899"/>
          </a:xfrm>
          <a:prstGeom prst="rect">
            <a:avLst/>
          </a:prstGeom>
          <a:noFill/>
          <a:ln>
            <a:noFill/>
          </a:ln>
        </p:spPr>
      </p:pic>
      <p:sp>
        <p:nvSpPr>
          <p:cNvPr id="10560" name="Shape 10560"/>
          <p:cNvSpPr/>
          <p:nvPr/>
        </p:nvSpPr>
        <p:spPr>
          <a:xfrm>
            <a:off x="6240734" y="2938425"/>
            <a:ext cx="1414200" cy="951000"/>
          </a:xfrm>
          <a:prstGeom prst="roundRect">
            <a:avLst>
              <a:gd fmla="val 3426" name="adj"/>
            </a:avLst>
          </a:prstGeom>
          <a:noFill/>
          <a:ln cap="flat" cmpd="sng" w="25400">
            <a:solidFill>
              <a:srgbClr val="85888D"/>
            </a:solidFill>
            <a:prstDash val="solid"/>
            <a:miter/>
            <a:headEnd len="med" w="med" type="none"/>
            <a:tailEnd len="med" w="med" type="none"/>
          </a:ln>
        </p:spPr>
        <p:txBody>
          <a:bodyPr anchorCtr="0" anchor="ctr" bIns="32750" lIns="32750" rIns="32750" tIns="32750">
            <a:noAutofit/>
          </a:bodyPr>
          <a:lstStyle/>
          <a:p>
            <a:pPr indent="0" lvl="0" marL="0" marR="0" rtl="0" algn="ctr">
              <a:lnSpc>
                <a:spcPct val="100000"/>
              </a:lnSpc>
              <a:spcBef>
                <a:spcPts val="0"/>
              </a:spcBef>
              <a:spcAft>
                <a:spcPts val="0"/>
              </a:spcAft>
              <a:buNone/>
            </a:pPr>
            <a:r>
              <a:t/>
            </a:r>
            <a:endParaRPr b="0" i="0" sz="2300" u="none">
              <a:solidFill>
                <a:srgbClr val="000000"/>
              </a:solidFill>
              <a:latin typeface="Helvetica Neue Light"/>
              <a:ea typeface="Helvetica Neue Light"/>
              <a:cs typeface="Helvetica Neue Light"/>
              <a:sym typeface="Helvetica Neue Light"/>
            </a:endParaRPr>
          </a:p>
        </p:txBody>
      </p:sp>
      <p:sp>
        <p:nvSpPr>
          <p:cNvPr id="10561" name="Shape 10561"/>
          <p:cNvSpPr txBox="1"/>
          <p:nvPr/>
        </p:nvSpPr>
        <p:spPr>
          <a:xfrm>
            <a:off x="6279802" y="3499321"/>
            <a:ext cx="1336199" cy="2814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Cloud Banking</a:t>
            </a:r>
          </a:p>
          <a:p>
            <a:pPr indent="0" lvl="0" marL="0" marR="0" rtl="0" algn="ctr">
              <a:lnSpc>
                <a:spcPct val="100000"/>
              </a:lnSpc>
              <a:spcBef>
                <a:spcPts val="0"/>
              </a:spcBef>
              <a:spcAft>
                <a:spcPts val="0"/>
              </a:spcAft>
              <a:buClr>
                <a:srgbClr val="000000"/>
              </a:buClr>
              <a:buSzPct val="25000"/>
              <a:buFont typeface="Arial Narrow"/>
              <a:buNone/>
            </a:pPr>
            <a:r>
              <a:rPr b="0" i="0" lang="en" sz="1000" u="none">
                <a:solidFill>
                  <a:srgbClr val="000000"/>
                </a:solidFill>
                <a:latin typeface="Arial Narrow"/>
                <a:ea typeface="Arial Narrow"/>
                <a:cs typeface="Arial Narrow"/>
                <a:sym typeface="Arial Narrow"/>
              </a:rPr>
              <a:t>Secure International Vault</a:t>
            </a:r>
          </a:p>
        </p:txBody>
      </p:sp>
      <p:pic>
        <p:nvPicPr>
          <p:cNvPr descr="pasted-image.png" id="10562" name="Shape 10562"/>
          <p:cNvPicPr preferRelativeResize="0"/>
          <p:nvPr/>
        </p:nvPicPr>
        <p:blipFill rotWithShape="1">
          <a:blip r:embed="rId10">
            <a:alphaModFix amt="80000"/>
          </a:blip>
          <a:srcRect b="0" l="0" r="0" t="0"/>
          <a:stretch/>
        </p:blipFill>
        <p:spPr>
          <a:xfrm>
            <a:off x="7318994" y="4025056"/>
            <a:ext cx="453600" cy="453600"/>
          </a:xfrm>
          <a:prstGeom prst="rect">
            <a:avLst/>
          </a:prstGeom>
          <a:noFill/>
          <a:ln>
            <a:noFill/>
          </a:ln>
        </p:spPr>
      </p:pic>
      <p:sp>
        <p:nvSpPr>
          <p:cNvPr id="10563" name="Shape 10563"/>
          <p:cNvSpPr txBox="1"/>
          <p:nvPr/>
        </p:nvSpPr>
        <p:spPr>
          <a:xfrm>
            <a:off x="1168672" y="4146444"/>
            <a:ext cx="6121200" cy="210000"/>
          </a:xfrm>
          <a:prstGeom prst="rect">
            <a:avLst/>
          </a:prstGeom>
          <a:noFill/>
          <a:ln>
            <a:noFill/>
          </a:ln>
        </p:spPr>
        <p:txBody>
          <a:bodyPr anchorCtr="0" anchor="ctr" bIns="32750" lIns="32750" rIns="32750" tIns="32750">
            <a:noAutofit/>
          </a:bodyPr>
          <a:lstStyle/>
          <a:p>
            <a:pPr indent="0" lvl="0" marL="0" marR="0" rtl="0" algn="ctr">
              <a:lnSpc>
                <a:spcPct val="100000"/>
              </a:lnSpc>
              <a:spcBef>
                <a:spcPts val="0"/>
              </a:spcBef>
              <a:spcAft>
                <a:spcPts val="0"/>
              </a:spcAft>
              <a:buClr>
                <a:srgbClr val="000000"/>
              </a:buClr>
              <a:buSzPct val="25000"/>
              <a:buFont typeface="EB Garamond"/>
              <a:buNone/>
            </a:pPr>
            <a:r>
              <a:rPr b="0" i="0" lang="en" sz="1500" u="none">
                <a:solidFill>
                  <a:srgbClr val="000000"/>
                </a:solidFill>
                <a:latin typeface="EB Garamond"/>
                <a:ea typeface="EB Garamond"/>
                <a:cs typeface="EB Garamond"/>
                <a:sym typeface="EB Garamond"/>
              </a:rPr>
              <a:t>Looking for a Career in FinTech?  Click for Vocational Instruction Program:</a:t>
            </a:r>
          </a:p>
        </p:txBody>
      </p:sp>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Whit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